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668" autoAdjust="0"/>
  </p:normalViewPr>
  <p:slideViewPr>
    <p:cSldViewPr>
      <p:cViewPr varScale="1">
        <p:scale>
          <a:sx n="107" d="100"/>
          <a:sy n="107" d="100"/>
        </p:scale>
        <p:origin x="-54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CDC8-AA19-4566-8B98-C4E2CB25BFE3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768C-1834-4974-83ED-C0129B1DBC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CDC8-AA19-4566-8B98-C4E2CB25BFE3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768C-1834-4974-83ED-C0129B1DBC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CDC8-AA19-4566-8B98-C4E2CB25BFE3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768C-1834-4974-83ED-C0129B1DBC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CDC8-AA19-4566-8B98-C4E2CB25BFE3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768C-1834-4974-83ED-C0129B1DBC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CDC8-AA19-4566-8B98-C4E2CB25BFE3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768C-1834-4974-83ED-C0129B1DBC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CDC8-AA19-4566-8B98-C4E2CB25BFE3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768C-1834-4974-83ED-C0129B1DBC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CDC8-AA19-4566-8B98-C4E2CB25BFE3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768C-1834-4974-83ED-C0129B1DBC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CDC8-AA19-4566-8B98-C4E2CB25BFE3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768C-1834-4974-83ED-C0129B1DBC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CDC8-AA19-4566-8B98-C4E2CB25BFE3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768C-1834-4974-83ED-C0129B1DBC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CDC8-AA19-4566-8B98-C4E2CB25BFE3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768C-1834-4974-83ED-C0129B1DBC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CDC8-AA19-4566-8B98-C4E2CB25BFE3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620768C-1834-4974-83ED-C0129B1DBC4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70BCDC8-AA19-4566-8B98-C4E2CB25BFE3}" type="datetimeFigureOut">
              <a:rPr lang="ru-RU" smtClean="0"/>
              <a:pPr/>
              <a:t>31.01.2018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620768C-1834-4974-83ED-C0129B1DBC4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ipe dir="d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05492" cy="1071570"/>
          </a:xfrm>
          <a:solidFill>
            <a:schemeClr val="accent2">
              <a:lumMod val="20000"/>
              <a:lumOff val="80000"/>
            </a:schemeClr>
          </a:solidFill>
          <a:scene3d>
            <a:camera prst="perspectiveAbove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Творческая  презентация  художественного  руководителя  МКУК  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«КБЦ»  филиала  Панкрушихинский  СДК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47664" y="1456185"/>
            <a:ext cx="2881460" cy="892695"/>
          </a:xfrm>
          <a:solidFill>
            <a:schemeClr val="accent2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               </a:t>
            </a:r>
            <a:r>
              <a:rPr lang="ru-RU" sz="4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ЛЕЩЕНКО </a:t>
            </a:r>
          </a:p>
          <a:p>
            <a:pPr marL="0" indent="0" algn="just">
              <a:buNone/>
            </a:pPr>
            <a:r>
              <a:rPr lang="ru-RU" sz="4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ЕЛЕНА      </a:t>
            </a:r>
          </a:p>
          <a:p>
            <a:pPr marL="0" indent="0" algn="just">
              <a:buNone/>
            </a:pPr>
            <a:r>
              <a:rPr lang="ru-RU" sz="4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АЛЕКСАНДРОВНА</a:t>
            </a:r>
            <a:endParaRPr lang="ru-RU" sz="4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rot="298323">
            <a:off x="6399849" y="2318922"/>
            <a:ext cx="2576283" cy="3866804"/>
          </a:xfrm>
          <a:solidFill>
            <a:schemeClr val="accent2">
              <a:lumMod val="20000"/>
              <a:lumOff val="80000"/>
            </a:schemeClr>
          </a:solidFill>
          <a:scene3d>
            <a:camera prst="isometricOffAxis1Right"/>
            <a:lightRig rig="threePt" dir="t"/>
          </a:scene3d>
          <a:sp3d>
            <a:bevelT w="114300" prst="artDeco"/>
          </a:sp3d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dirty="0" smtClean="0"/>
              <a:t>    </a:t>
            </a:r>
            <a:endParaRPr lang="ru-RU" sz="19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1900" b="1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                                         </a:t>
            </a:r>
          </a:p>
          <a:p>
            <a:pPr marL="0" indent="0" algn="ctr">
              <a:buNone/>
            </a:pPr>
            <a:r>
              <a:rPr lang="ru-RU" sz="5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Песня</a:t>
            </a:r>
          </a:p>
          <a:p>
            <a:pPr marL="0" indent="0" algn="ctr">
              <a:buNone/>
            </a:pPr>
            <a:r>
              <a:rPr lang="ru-RU" sz="5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5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«ТРИ   ЗИМЫ»</a:t>
            </a:r>
          </a:p>
          <a:p>
            <a:pPr marL="0" indent="0" algn="ctr">
              <a:buNone/>
            </a:pPr>
            <a:endParaRPr lang="ru-RU" sz="50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5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звучит в    </a:t>
            </a:r>
          </a:p>
          <a:p>
            <a:pPr marL="0" indent="0" algn="ctr">
              <a:buNone/>
            </a:pPr>
            <a:r>
              <a:rPr lang="ru-RU" sz="5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</a:p>
          <a:p>
            <a:pPr marL="0" indent="0" algn="ctr">
              <a:buNone/>
            </a:pPr>
            <a:r>
              <a:rPr lang="ru-RU" sz="5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исполнении</a:t>
            </a:r>
          </a:p>
          <a:p>
            <a:pPr marL="0" indent="0" algn="ctr">
              <a:buNone/>
            </a:pPr>
            <a:r>
              <a:rPr lang="ru-RU" sz="5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pPr marL="0" indent="0" algn="ctr">
              <a:buNone/>
            </a:pPr>
            <a:r>
              <a:rPr lang="ru-RU" sz="5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ЕЛЕНЫ</a:t>
            </a:r>
          </a:p>
          <a:p>
            <a:pPr marL="0" indent="0" algn="ctr">
              <a:buNone/>
            </a:pPr>
            <a:r>
              <a:rPr lang="ru-RU" sz="5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</a:p>
          <a:p>
            <a:pPr marL="0" indent="0" algn="ctr">
              <a:buNone/>
            </a:pPr>
            <a:r>
              <a:rPr lang="ru-RU" sz="5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ЛЕЩЕНКО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2" descr="C:\Users\ДОМ\Desktop\Изображение 1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254">
            <a:off x="255656" y="2348880"/>
            <a:ext cx="6115902" cy="4223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Три зимы . Лена 20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4961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83021"/>
      </p:ext>
    </p:extLst>
  </p:cSld>
  <p:clrMapOvr>
    <a:masterClrMapping/>
  </p:clrMapOvr>
  <p:transition spd="slow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build="p" animBg="1"/>
      <p:bldP spid="4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Еще я  работаю в детском саду «Улыбка», педагогом –организатором и музыкальным руководителем…Это большая радость!!!!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6923112" cy="583264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215206" y="980728"/>
            <a:ext cx="1821290" cy="576064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Я актер ,  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танцор,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  певец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режиссер  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и даже 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гример!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 descr="G:\галерея\10. детский сад колла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980727"/>
            <a:ext cx="6807700" cy="5793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860251"/>
      </p:ext>
    </p:extLst>
  </p:cSld>
  <p:clrMapOvr>
    <a:masterClrMapping/>
  </p:clrMapOvr>
  <p:transition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 animBg="1"/>
      <p:bldP spid="4" grpI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6563072" cy="561662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964488" y="1052736"/>
            <a:ext cx="72008" cy="55446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G:\галерея\наградной матер\достижения 1 грамоты колла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3074"/>
            <a:ext cx="9091004" cy="65520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абличка 5"/>
          <p:cNvSpPr/>
          <p:nvPr/>
        </p:nvSpPr>
        <p:spPr>
          <a:xfrm>
            <a:off x="500034" y="1857364"/>
            <a:ext cx="8082900" cy="2280285"/>
          </a:xfrm>
          <a:prstGeom prst="plaqu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МОИ  ДОСТИЖЕНИЯ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5631091"/>
      </p:ext>
    </p:extLst>
  </p:cSld>
  <p:clrMapOvr>
    <a:masterClrMapping/>
  </p:clrMapOvr>
  <p:transition advClick="0"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галерея\наградной матер\достиж 2 грамоты колла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48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411719"/>
      </p:ext>
    </p:extLst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галерея\наградной матер\газеты благод колла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галерея\наградной матер\газета диканька коллаж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2" y="-1"/>
            <a:ext cx="8926558" cy="6828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галерея\наградной матер\газета с бородкиным коллаж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987290"/>
      </p:ext>
    </p:extLst>
  </p:cSld>
  <p:clrMapOvr>
    <a:masterClrMapping/>
  </p:clrMapOvr>
  <p:transition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5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7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грамотта эле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223479"/>
            <a:ext cx="4729560" cy="663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" y="704088"/>
            <a:ext cx="8229600" cy="1143000"/>
          </a:xfrm>
          <a:prstGeom prst="rect">
            <a:avLst/>
          </a:prstGeom>
          <a:solidFill>
            <a:srgbClr val="00B050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</a:t>
            </a:r>
            <a:r>
              <a:rPr kumimoji="0" lang="ru-RU" sz="5000" b="1" i="1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 НОВОЙ ВСТРЕЧИ!!!</a:t>
            </a:r>
            <a:endParaRPr kumimoji="0" lang="ru-RU" sz="5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G:\галерея\в зеленом на гл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1669336"/>
            <a:ext cx="3786214" cy="4938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431428"/>
      </p:ext>
    </p:extLst>
  </p:cSld>
  <p:clrMapOvr>
    <a:masterClrMapping/>
  </p:clrMapOvr>
  <p:transition advClick="0" advTm="13000">
    <p:wipe dir="d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18139"/>
            <a:ext cx="8229600" cy="1143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9106" y="1000108"/>
            <a:ext cx="4934894" cy="54006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286000" lvl="8" indent="0">
              <a:buNone/>
            </a:pPr>
            <a:r>
              <a:rPr lang="ru-RU" dirty="0" smtClean="0"/>
              <a:t>                                                          </a:t>
            </a:r>
            <a:r>
              <a:rPr lang="ru-RU" b="1" i="1" dirty="0" smtClean="0"/>
              <a:t>                   </a:t>
            </a:r>
            <a:r>
              <a:rPr lang="ru-RU" b="1" dirty="0" smtClean="0">
                <a:solidFill>
                  <a:srgbClr val="0070C0"/>
                </a:solidFill>
              </a:rPr>
              <a:t>Театральный </a:t>
            </a:r>
            <a:r>
              <a:rPr lang="ru-RU" b="1" dirty="0">
                <a:solidFill>
                  <a:srgbClr val="0070C0"/>
                </a:solidFill>
              </a:rPr>
              <a:t>коллектив</a:t>
            </a:r>
          </a:p>
          <a:p>
            <a:pPr marL="2286000" lvl="8" indent="0">
              <a:buNone/>
            </a:pPr>
            <a:r>
              <a:rPr lang="ru-RU" b="1" dirty="0">
                <a:solidFill>
                  <a:srgbClr val="0070C0"/>
                </a:solidFill>
              </a:rPr>
              <a:t>      «ШАГ ВПЕРЕД»</a:t>
            </a:r>
          </a:p>
          <a:p>
            <a:pPr marL="2286000" lvl="8" indent="0">
              <a:buNone/>
            </a:pPr>
            <a:r>
              <a:rPr lang="ru-RU" b="1" dirty="0" smtClean="0"/>
              <a:t>Моменты театральных   </a:t>
            </a:r>
          </a:p>
          <a:p>
            <a:pPr marL="2286000" lvl="8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постановок:			</a:t>
            </a:r>
          </a:p>
          <a:p>
            <a:pPr marL="2286000" lvl="8" indent="0">
              <a:buNone/>
            </a:pPr>
            <a:r>
              <a:rPr lang="ru-RU" b="1" i="1" dirty="0"/>
              <a:t> </a:t>
            </a:r>
            <a:r>
              <a:rPr lang="ru-RU" b="1" i="1" dirty="0" smtClean="0"/>
              <a:t>                                                                           *«Морозко», </a:t>
            </a:r>
          </a:p>
          <a:p>
            <a:pPr marL="2286000" lvl="8" indent="0">
              <a:buNone/>
            </a:pPr>
            <a:r>
              <a:rPr lang="ru-RU" b="1" i="1" dirty="0" smtClean="0"/>
              <a:t>*«Любовь и голуби»</a:t>
            </a:r>
          </a:p>
          <a:p>
            <a:pPr marL="2286000" lvl="8" indent="0">
              <a:buNone/>
            </a:pPr>
            <a:r>
              <a:rPr lang="ru-RU" b="1" i="1" dirty="0" smtClean="0"/>
              <a:t>*«Мы снимаем фильм о нас» </a:t>
            </a:r>
          </a:p>
          <a:p>
            <a:pPr marL="2286000" lvl="8" indent="0">
              <a:buNone/>
            </a:pPr>
            <a:r>
              <a:rPr lang="ru-RU" b="1" i="1" dirty="0" smtClean="0"/>
              <a:t>*«Бал Наташи Ростовой»</a:t>
            </a:r>
          </a:p>
          <a:p>
            <a:pPr marL="2286000" lvl="8" indent="0">
              <a:buNone/>
            </a:pPr>
            <a:r>
              <a:rPr lang="ru-RU" b="1" i="1" dirty="0"/>
              <a:t> *</a:t>
            </a:r>
            <a:r>
              <a:rPr lang="ru-RU" b="1" i="1" dirty="0" smtClean="0"/>
              <a:t>«Стрекоза и муравей»</a:t>
            </a:r>
          </a:p>
          <a:p>
            <a:pPr marL="2286000" lvl="8" indent="0">
              <a:buNone/>
            </a:pPr>
            <a:r>
              <a:rPr lang="ru-RU" b="1" i="1" dirty="0"/>
              <a:t> </a:t>
            </a:r>
            <a:r>
              <a:rPr lang="ru-RU" b="1" i="1" dirty="0" smtClean="0"/>
              <a:t>                                                                       </a:t>
            </a:r>
          </a:p>
          <a:p>
            <a:pPr marL="2286000" lvl="8" indent="0">
              <a:buNone/>
            </a:pPr>
            <a:r>
              <a:rPr lang="ru-RU" b="1" i="1" dirty="0" smtClean="0"/>
              <a:t>                                                   </a:t>
            </a:r>
          </a:p>
          <a:p>
            <a:pPr marL="2286000" lvl="8" indent="0">
              <a:buNone/>
            </a:pPr>
            <a:r>
              <a:rPr lang="ru-RU" b="1" i="1" dirty="0">
                <a:latin typeface="Arial Black" panose="020B0A04020102020204" pitchFamily="34" charset="0"/>
              </a:rPr>
              <a:t> </a:t>
            </a:r>
            <a:r>
              <a:rPr lang="ru-RU" b="1" i="1" dirty="0" smtClean="0">
                <a:latin typeface="Arial Black" panose="020B0A04020102020204" pitchFamily="34" charset="0"/>
              </a:rPr>
              <a:t>     Художественный  </a:t>
            </a:r>
          </a:p>
          <a:p>
            <a:pPr marL="2286000" lvl="8" indent="0">
              <a:buNone/>
            </a:pPr>
            <a:r>
              <a:rPr lang="ru-RU" b="1" i="1" dirty="0">
                <a:latin typeface="Arial Black" panose="020B0A04020102020204" pitchFamily="34" charset="0"/>
              </a:rPr>
              <a:t> </a:t>
            </a:r>
            <a:r>
              <a:rPr lang="ru-RU" b="1" i="1" dirty="0" smtClean="0">
                <a:latin typeface="Arial Black" panose="020B0A04020102020204" pitchFamily="34" charset="0"/>
              </a:rPr>
              <a:t>         руководитель сценарист и режиссер – </a:t>
            </a:r>
          </a:p>
          <a:p>
            <a:pPr marL="2286000" lvl="8" indent="0">
              <a:buNone/>
            </a:pPr>
            <a:r>
              <a:rPr lang="ru-RU" b="1" i="1" dirty="0">
                <a:latin typeface="Arial Black" panose="020B0A04020102020204" pitchFamily="34" charset="0"/>
              </a:rPr>
              <a:t> </a:t>
            </a:r>
            <a:r>
              <a:rPr lang="ru-RU" b="1" i="1" dirty="0" smtClean="0">
                <a:latin typeface="Arial Black" panose="020B0A04020102020204" pitchFamily="34" charset="0"/>
              </a:rPr>
              <a:t>       постановщик                                                                       </a:t>
            </a:r>
          </a:p>
          <a:p>
            <a:pPr marL="2286000" lvl="8" indent="0">
              <a:buNone/>
            </a:pPr>
            <a:r>
              <a:rPr lang="ru-RU" b="1" i="1" dirty="0">
                <a:latin typeface="Arial Black" panose="020B0A04020102020204" pitchFamily="34" charset="0"/>
              </a:rPr>
              <a:t> </a:t>
            </a:r>
            <a:r>
              <a:rPr lang="ru-RU" b="1" i="1" dirty="0" smtClean="0">
                <a:latin typeface="Arial Black" panose="020B0A04020102020204" pitchFamily="34" charset="0"/>
              </a:rPr>
              <a:t>                                                                               </a:t>
            </a:r>
          </a:p>
          <a:p>
            <a:pPr marL="2286000" lvl="8" indent="0">
              <a:buNone/>
            </a:pPr>
            <a:r>
              <a:rPr lang="ru-RU" b="1" i="1" dirty="0">
                <a:latin typeface="Arial Black" panose="020B0A04020102020204" pitchFamily="34" charset="0"/>
              </a:rPr>
              <a:t> </a:t>
            </a:r>
            <a:r>
              <a:rPr lang="ru-RU" b="1" i="1" dirty="0" smtClean="0">
                <a:latin typeface="Arial Black" panose="020B0A04020102020204" pitchFamily="34" charset="0"/>
              </a:rPr>
              <a:t>     Елена Лещенко                                       </a:t>
            </a:r>
          </a:p>
        </p:txBody>
      </p:sp>
      <p:pic>
        <p:nvPicPr>
          <p:cNvPr id="1026" name="Picture 2" descr="G:\галерея\1. театральн  колла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6563749" cy="6643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895624"/>
      </p:ext>
    </p:extLst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640960" cy="620688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Ведь меня друзья   недаром,  называют  «театралом»?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 flipH="1">
            <a:off x="107504" y="6202680"/>
            <a:ext cx="7200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858016" y="908720"/>
            <a:ext cx="2178480" cy="573224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    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Когда на    </a:t>
            </a:r>
          </a:p>
          <a:p>
            <a:pPr marL="0" indent="0">
              <a:buNone/>
            </a:pP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  сцену    </a:t>
            </a:r>
          </a:p>
          <a:p>
            <a:pPr marL="0" indent="0">
              <a:buNone/>
            </a:pP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 выхожу,</a:t>
            </a:r>
          </a:p>
          <a:p>
            <a:pPr marL="0" indent="0">
              <a:buNone/>
            </a:pPr>
            <a:endParaRPr lang="ru-RU" sz="2000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Я вас всех, </a:t>
            </a:r>
          </a:p>
          <a:p>
            <a:pPr marL="0" indent="0">
              <a:buNone/>
            </a:pP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 друзья,  </a:t>
            </a:r>
          </a:p>
          <a:p>
            <a:pPr marL="0" indent="0">
              <a:buNone/>
            </a:pP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 люблю!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      Я, многолика, как всегда..</a:t>
            </a:r>
          </a:p>
          <a:p>
            <a:pPr marL="0" indent="0">
              <a:buNone/>
            </a:pPr>
            <a:endParaRPr lang="ru-RU" sz="2000" i="1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Мне светит творчества звезда!!!</a:t>
            </a:r>
            <a:endParaRPr lang="ru-RU" sz="2000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G:\галерея\2 я тетатрал колла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873883"/>
            <a:ext cx="6447660" cy="5767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120032"/>
      </p:ext>
    </p:extLst>
  </p:cSld>
  <p:clrMapOvr>
    <a:masterClrMapping/>
  </p:clrMapOvr>
  <p:transition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5688632" cy="4320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   </a:t>
            </a:r>
            <a:r>
              <a:rPr lang="ru-RU" sz="2200" i="1" dirty="0" smtClean="0">
                <a:latin typeface="Arial Black" panose="020B0A04020102020204" pitchFamily="34" charset="0"/>
              </a:rPr>
              <a:t>Мои  танцевальные постановки…</a:t>
            </a:r>
            <a:endParaRPr lang="ru-RU" sz="2200" i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6347048" cy="537419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48264" y="836712"/>
            <a:ext cx="2016224" cy="566412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Театралы-  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это не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только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актеры…</a:t>
            </a: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еатралы –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это еще и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танцоры!!!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:\галерея\3. танцевальный  колла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642918"/>
            <a:ext cx="6611050" cy="5951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193565"/>
      </p:ext>
    </p:extLst>
  </p:cSld>
  <p:clrMapOvr>
    <a:masterClrMapping/>
  </p:clrMapOvr>
  <p:transition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          </a:t>
            </a:r>
            <a:r>
              <a:rPr lang="ru-RU" sz="2000" b="1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Участники объединения  «Художественное слово»  </a:t>
            </a:r>
            <a:br>
              <a:rPr lang="ru-RU" sz="2000" b="1" dirty="0" smtClean="0">
                <a:solidFill>
                  <a:schemeClr val="accent2"/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                         руководитель Елена Лещенко</a:t>
            </a:r>
            <a:endParaRPr lang="ru-RU" sz="2000" b="1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764704"/>
            <a:ext cx="6203032" cy="559022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86578" y="785794"/>
            <a:ext cx="2177910" cy="564360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     </a:t>
            </a:r>
            <a:r>
              <a:rPr lang="ru-RU" sz="2400" b="1" i="1" dirty="0" smtClean="0">
                <a:solidFill>
                  <a:schemeClr val="accent2"/>
                </a:solidFill>
              </a:rPr>
              <a:t>Быть    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/>
                </a:solidFill>
              </a:rPr>
              <a:t> </a:t>
            </a:r>
            <a:r>
              <a:rPr lang="ru-RU" sz="2400" b="1" i="1" dirty="0" smtClean="0">
                <a:solidFill>
                  <a:schemeClr val="accent2"/>
                </a:solidFill>
              </a:rPr>
              <a:t>  ведущим, 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accent2"/>
                </a:solidFill>
              </a:rPr>
              <a:t>    ох, не   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/>
                </a:solidFill>
              </a:rPr>
              <a:t> </a:t>
            </a:r>
            <a:r>
              <a:rPr lang="ru-RU" sz="2400" b="1" i="1" dirty="0" smtClean="0">
                <a:solidFill>
                  <a:schemeClr val="accent2"/>
                </a:solidFill>
              </a:rPr>
              <a:t>  просто.</a:t>
            </a:r>
          </a:p>
          <a:p>
            <a:pPr marL="0" indent="0">
              <a:buNone/>
            </a:pPr>
            <a:endParaRPr lang="ru-RU" sz="2400" b="1" i="1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accent2"/>
                </a:solidFill>
              </a:rPr>
              <a:t>  Будь хоть 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chemeClr val="accent2"/>
                </a:solidFill>
              </a:rPr>
              <a:t>маленьким,              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/>
                </a:solidFill>
              </a:rPr>
              <a:t> </a:t>
            </a:r>
            <a:r>
              <a:rPr lang="ru-RU" sz="2400" b="1" i="1" dirty="0" smtClean="0">
                <a:solidFill>
                  <a:schemeClr val="accent2"/>
                </a:solidFill>
              </a:rPr>
              <a:t>     хоть  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accent2"/>
                </a:solidFill>
              </a:rPr>
              <a:t> </a:t>
            </a:r>
            <a:r>
              <a:rPr lang="ru-RU" sz="2400" b="1" i="1" dirty="0" smtClean="0">
                <a:solidFill>
                  <a:schemeClr val="accent2"/>
                </a:solidFill>
              </a:rPr>
              <a:t>  взрослым…</a:t>
            </a:r>
            <a:endParaRPr lang="ru-RU" sz="2400" b="1" i="1" dirty="0">
              <a:solidFill>
                <a:schemeClr val="accent2"/>
              </a:solidFill>
            </a:endParaRPr>
          </a:p>
        </p:txBody>
      </p:sp>
      <p:pic>
        <p:nvPicPr>
          <p:cNvPr id="5122" name="Picture 2" descr="G:\галерея\5. я и ведущие  колла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785794"/>
            <a:ext cx="6518528" cy="5795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908245"/>
      </p:ext>
    </p:extLst>
  </p:cSld>
  <p:clrMapOvr>
    <a:masterClrMapping/>
  </p:clrMapOvr>
  <p:transition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272808" cy="648072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</a:rPr>
              <a:t>             Я мечтала стать Пугачевой, но оказалось,</a:t>
            </a:r>
            <a:br>
              <a:rPr lang="ru-RU" sz="2400" b="1" i="1" dirty="0" smtClean="0">
                <a:solidFill>
                  <a:srgbClr val="0070C0"/>
                </a:solidFill>
              </a:rPr>
            </a:br>
            <a:r>
              <a:rPr lang="ru-RU" sz="2400" b="1" i="1" dirty="0" smtClean="0">
                <a:solidFill>
                  <a:srgbClr val="0070C0"/>
                </a:solidFill>
              </a:rPr>
              <a:t>                    что Лещенко тоже  быть не плохо!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052736"/>
            <a:ext cx="6696744" cy="56166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64288" y="980728"/>
            <a:ext cx="1800200" cy="568863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      </a:t>
            </a:r>
            <a:r>
              <a:rPr lang="ru-RU" b="1" i="1" dirty="0" smtClean="0">
                <a:solidFill>
                  <a:srgbClr val="0070C0"/>
                </a:solidFill>
              </a:rPr>
              <a:t>На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smtClean="0">
                <a:solidFill>
                  <a:srgbClr val="0070C0"/>
                </a:solidFill>
              </a:rPr>
              <a:t> фото  в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smtClean="0">
                <a:solidFill>
                  <a:srgbClr val="0070C0"/>
                </a:solidFill>
              </a:rPr>
              <a:t> центре – я и моя  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smtClean="0">
                <a:solidFill>
                  <a:srgbClr val="0070C0"/>
                </a:solidFill>
              </a:rPr>
              <a:t>     дочь  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0070C0"/>
                </a:solidFill>
              </a:rPr>
              <a:t> </a:t>
            </a:r>
            <a:r>
              <a:rPr lang="ru-RU" b="1" i="1" dirty="0" smtClean="0">
                <a:solidFill>
                  <a:srgbClr val="0070C0"/>
                </a:solidFill>
              </a:rPr>
              <a:t> ДИАНА</a:t>
            </a:r>
            <a:r>
              <a:rPr lang="ru-RU" i="1" dirty="0" smtClean="0">
                <a:solidFill>
                  <a:srgbClr val="0070C0"/>
                </a:solidFill>
              </a:rPr>
              <a:t>!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G:\галерея\6. я пою колла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039331"/>
            <a:ext cx="7021444" cy="5704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678374"/>
      </p:ext>
    </p:extLst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403" y="188640"/>
            <a:ext cx="6624736" cy="576064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schemeClr val="tx1"/>
                </a:solidFill>
              </a:rPr>
              <a:t>Более 15 лет я являюсь участницей двух народных коллективов </a:t>
            </a:r>
            <a:br>
              <a:rPr lang="ru-RU" sz="2000" b="1" i="1" dirty="0" smtClean="0">
                <a:solidFill>
                  <a:schemeClr val="tx1"/>
                </a:solidFill>
              </a:rPr>
            </a:br>
            <a:r>
              <a:rPr lang="ru-RU" sz="2000" b="1" i="1" dirty="0">
                <a:solidFill>
                  <a:schemeClr val="tx1"/>
                </a:solidFill>
              </a:rPr>
              <a:t> </a:t>
            </a:r>
            <a:r>
              <a:rPr lang="ru-RU" sz="2000" b="1" i="1" dirty="0" smtClean="0">
                <a:solidFill>
                  <a:schemeClr val="tx1"/>
                </a:solidFill>
              </a:rPr>
              <a:t>                                    «Сударушки» и   «Элегия»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4360" y="954449"/>
            <a:ext cx="6851104" cy="583264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08304" y="980728"/>
            <a:ext cx="1728192" cy="568863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2000" dirty="0" smtClean="0"/>
              <a:t>   </a:t>
            </a:r>
            <a:r>
              <a:rPr lang="ru-RU" sz="7200" b="1" i="1" dirty="0" smtClean="0"/>
              <a:t>Это моя    </a:t>
            </a:r>
          </a:p>
          <a:p>
            <a:pPr marL="0" indent="0">
              <a:buNone/>
            </a:pPr>
            <a:r>
              <a:rPr lang="ru-RU" sz="7200" b="1" i="1" dirty="0"/>
              <a:t> </a:t>
            </a:r>
            <a:r>
              <a:rPr lang="ru-RU" sz="7200" b="1" i="1" dirty="0" smtClean="0"/>
              <a:t>    вторая </a:t>
            </a:r>
          </a:p>
          <a:p>
            <a:pPr marL="0" indent="0">
              <a:buNone/>
            </a:pPr>
            <a:r>
              <a:rPr lang="ru-RU" sz="7200" b="1" i="1" dirty="0"/>
              <a:t> </a:t>
            </a:r>
            <a:r>
              <a:rPr lang="ru-RU" sz="7200" b="1" i="1" dirty="0" smtClean="0"/>
              <a:t>     семья</a:t>
            </a:r>
          </a:p>
          <a:p>
            <a:pPr marL="0" indent="0">
              <a:buNone/>
            </a:pPr>
            <a:r>
              <a:rPr lang="ru-RU" sz="7200" b="1" i="1" dirty="0" smtClean="0"/>
              <a:t>«Сударушки» </a:t>
            </a:r>
          </a:p>
          <a:p>
            <a:pPr marL="0" indent="0">
              <a:buNone/>
            </a:pPr>
            <a:r>
              <a:rPr lang="ru-RU" sz="7200" b="1" i="1" dirty="0"/>
              <a:t> </a:t>
            </a:r>
            <a:r>
              <a:rPr lang="ru-RU" sz="7200" b="1" i="1" dirty="0" smtClean="0"/>
              <a:t>         и      </a:t>
            </a:r>
          </a:p>
          <a:p>
            <a:pPr marL="0" indent="0">
              <a:buNone/>
            </a:pPr>
            <a:r>
              <a:rPr lang="ru-RU" sz="7200" b="1" i="1" dirty="0"/>
              <a:t> </a:t>
            </a:r>
            <a:r>
              <a:rPr lang="ru-RU" sz="7200" b="1" i="1" dirty="0" smtClean="0"/>
              <a:t> «Элегия»</a:t>
            </a:r>
          </a:p>
          <a:p>
            <a:pPr marL="0" indent="0">
              <a:buNone/>
            </a:pPr>
            <a:r>
              <a:rPr lang="ru-RU" sz="7200" b="1" i="1" dirty="0"/>
              <a:t> </a:t>
            </a:r>
            <a:r>
              <a:rPr lang="ru-RU" sz="7200" b="1" i="1" dirty="0" smtClean="0"/>
              <a:t>  В 2017 году</a:t>
            </a:r>
          </a:p>
          <a:p>
            <a:pPr marL="0" indent="0">
              <a:buNone/>
            </a:pPr>
            <a:r>
              <a:rPr lang="ru-RU" sz="7200" b="1" i="1" dirty="0" smtClean="0"/>
              <a:t>Мы второй </a:t>
            </a:r>
          </a:p>
          <a:p>
            <a:pPr marL="0" indent="0">
              <a:buNone/>
            </a:pPr>
            <a:r>
              <a:rPr lang="ru-RU" sz="7200" b="1" i="1" dirty="0"/>
              <a:t> </a:t>
            </a:r>
            <a:r>
              <a:rPr lang="ru-RU" sz="7200" b="1" i="1" dirty="0" smtClean="0"/>
              <a:t>           раз подтвердили     </a:t>
            </a:r>
          </a:p>
          <a:p>
            <a:pPr marL="0" indent="0">
              <a:buNone/>
            </a:pPr>
            <a:r>
              <a:rPr lang="ru-RU" sz="7200" b="1" i="1" dirty="0"/>
              <a:t> </a:t>
            </a:r>
            <a:r>
              <a:rPr lang="ru-RU" sz="7200" b="1" i="1" dirty="0" smtClean="0"/>
              <a:t>       звание народных коллективов    </a:t>
            </a:r>
          </a:p>
          <a:p>
            <a:pPr marL="0" indent="0">
              <a:buNone/>
            </a:pPr>
            <a:r>
              <a:rPr lang="ru-RU" sz="7200" b="1" i="1" dirty="0"/>
              <a:t> </a:t>
            </a:r>
            <a:r>
              <a:rPr lang="ru-RU" sz="7200" b="1" i="1" dirty="0" smtClean="0"/>
              <a:t>       в селе </a:t>
            </a:r>
            <a:r>
              <a:rPr lang="ru-RU" sz="7200" b="1" i="1" dirty="0" err="1" smtClean="0"/>
              <a:t>Мамонтово</a:t>
            </a:r>
            <a:r>
              <a:rPr lang="ru-RU" sz="7200" b="1" i="1" dirty="0" smtClean="0"/>
              <a:t>     </a:t>
            </a:r>
          </a:p>
          <a:p>
            <a:pPr marL="0" indent="0">
              <a:buNone/>
            </a:pPr>
            <a:r>
              <a:rPr lang="ru-RU" sz="7200" b="1" i="1" dirty="0"/>
              <a:t> </a:t>
            </a:r>
            <a:r>
              <a:rPr lang="ru-RU" sz="7200" b="1" i="1" dirty="0" smtClean="0"/>
              <a:t>   на </a:t>
            </a:r>
            <a:r>
              <a:rPr lang="en-US" sz="7200" b="1" i="1" dirty="0" smtClean="0"/>
              <a:t>VIII </a:t>
            </a:r>
            <a:r>
              <a:rPr lang="ru-RU" sz="7200" b="1" i="1" dirty="0" smtClean="0"/>
              <a:t> фестивале хорового и вокального искусства  </a:t>
            </a:r>
          </a:p>
          <a:p>
            <a:pPr marL="0" indent="0">
              <a:buNone/>
            </a:pPr>
            <a:r>
              <a:rPr lang="ru-RU" sz="7200" b="1" i="1" dirty="0"/>
              <a:t> </a:t>
            </a:r>
            <a:r>
              <a:rPr lang="ru-RU" sz="7200" b="1" i="1" dirty="0" smtClean="0"/>
              <a:t>    </a:t>
            </a:r>
            <a:r>
              <a:rPr lang="ru-RU" sz="7200" b="1" i="1" dirty="0" err="1" smtClean="0"/>
              <a:t>им.С.С</a:t>
            </a:r>
            <a:r>
              <a:rPr lang="ru-RU" sz="7200" b="1" i="1" dirty="0" smtClean="0"/>
              <a:t> Калинкина» </a:t>
            </a:r>
            <a:endParaRPr lang="ru-RU" sz="7200" b="1" i="1" dirty="0"/>
          </a:p>
        </p:txBody>
      </p:sp>
      <p:pic>
        <p:nvPicPr>
          <p:cNvPr id="3074" name="Picture 2" descr="G:\галерея\7. я в вокальных  колла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883978"/>
            <a:ext cx="6735122" cy="5903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534082"/>
      </p:ext>
    </p:extLst>
  </p:cSld>
  <p:clrMapOvr>
    <a:masterClrMapping/>
  </p:clrMapOvr>
  <p:transition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4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55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5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0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61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62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6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67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68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2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3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74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8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9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0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4" dur="indefinite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5" dur="indefinite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6" dur="indefinite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0" dur="indefinite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91" dur="indefinite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92" dur="indefinite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6" dur="indefinite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97" dur="indefinite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98" dur="indefinite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2" dur="indefinite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03" dur="indefinite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04" dur="indefinite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8" dur="indefinite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09" dur="indefinite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10" dur="indefinite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4" dur="indefinite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15" dur="indefinite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16" dur="indefinite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0" dur="indefinite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1" dur="indefinite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22" dur="indefinite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6" dur="indefinite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7" dur="indefinite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28" dur="indefinite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4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86409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Молодежный спектакль-мюзикл 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  «Вечера на хуторе, близ   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Диканьки»- январский    подарок  всем </a:t>
            </a:r>
            <a:r>
              <a:rPr lang="ru-RU" sz="2400" b="1" dirty="0" err="1" smtClean="0">
                <a:solidFill>
                  <a:srgbClr val="0070C0"/>
                </a:solidFill>
              </a:rPr>
              <a:t>Панкрушихинцам</a:t>
            </a:r>
            <a:r>
              <a:rPr lang="ru-RU" sz="2400" b="1" dirty="0" smtClean="0">
                <a:solidFill>
                  <a:srgbClr val="0070C0"/>
                </a:solidFill>
              </a:rPr>
              <a:t>!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5770984" cy="4434840"/>
          </a:xfrm>
        </p:spPr>
        <p:txBody>
          <a:bodyPr>
            <a:normAutofit fontScale="925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rot="21375369">
            <a:off x="7143768" y="1857364"/>
            <a:ext cx="1728192" cy="345638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000" dirty="0" smtClean="0"/>
              <a:t>  Театральное   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объединение   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</a:t>
            </a:r>
            <a:r>
              <a:rPr lang="ru-RU" dirty="0" smtClean="0"/>
              <a:t>«Шаг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вперед»</a:t>
            </a:r>
          </a:p>
          <a:p>
            <a:pPr marL="0" indent="0">
              <a:buNone/>
            </a:pPr>
            <a:r>
              <a:rPr lang="ru-RU" dirty="0" smtClean="0"/>
              <a:t>А в центре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я- СОЛОХА!</a:t>
            </a:r>
            <a:endParaRPr lang="ru-RU" dirty="0"/>
          </a:p>
        </p:txBody>
      </p:sp>
      <p:pic>
        <p:nvPicPr>
          <p:cNvPr id="4098" name="Picture 2" descr="G:\галерея\коллаж диканька  Спектакль - мюзикл 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6696744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899101"/>
      </p:ext>
    </p:extLst>
  </p:cSld>
  <p:clrMapOvr>
    <a:masterClrMapping/>
  </p:clrMapOvr>
  <p:transition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 animBg="1"/>
      <p:bldP spid="4" grpI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6768752" cy="57606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      Я  такая разная…</a:t>
            </a:r>
            <a:endParaRPr lang="ru-RU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6707088" cy="56886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29454" y="857232"/>
            <a:ext cx="2035034" cy="578647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     </a:t>
            </a:r>
            <a:r>
              <a:rPr lang="ru-RU" sz="2000" b="1" i="1" dirty="0" smtClean="0">
                <a:solidFill>
                  <a:srgbClr val="0070C0"/>
                </a:solidFill>
              </a:rPr>
              <a:t>Люблю   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rgbClr val="0070C0"/>
                </a:solidFill>
              </a:rPr>
              <a:t> </a:t>
            </a:r>
            <a:r>
              <a:rPr lang="ru-RU" sz="2000" b="1" i="1" dirty="0" smtClean="0">
                <a:solidFill>
                  <a:srgbClr val="0070C0"/>
                </a:solidFill>
              </a:rPr>
              <a:t>  творить 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rgbClr val="0070C0"/>
                </a:solidFill>
              </a:rPr>
              <a:t> </a:t>
            </a:r>
            <a:r>
              <a:rPr lang="ru-RU" sz="2000" b="1" i="1" dirty="0" smtClean="0">
                <a:solidFill>
                  <a:srgbClr val="0070C0"/>
                </a:solidFill>
              </a:rPr>
              <a:t>          на    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rgbClr val="0070C0"/>
                </a:solidFill>
              </a:rPr>
              <a:t> </a:t>
            </a:r>
            <a:r>
              <a:rPr lang="ru-RU" sz="2000" b="1" i="1" dirty="0" smtClean="0">
                <a:solidFill>
                  <a:srgbClr val="0070C0"/>
                </a:solidFill>
              </a:rPr>
              <a:t>  сцене или  вытворять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rgbClr val="0070C0"/>
                </a:solidFill>
              </a:rPr>
              <a:t> </a:t>
            </a:r>
            <a:r>
              <a:rPr lang="ru-RU" sz="2000" b="1" i="1" dirty="0" smtClean="0">
                <a:solidFill>
                  <a:srgbClr val="0070C0"/>
                </a:solidFill>
              </a:rPr>
              <a:t>    и много               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rgbClr val="0070C0"/>
                </a:solidFill>
              </a:rPr>
              <a:t> </a:t>
            </a:r>
            <a:r>
              <a:rPr lang="ru-RU" sz="2000" b="1" i="1" dirty="0" smtClean="0">
                <a:solidFill>
                  <a:srgbClr val="0070C0"/>
                </a:solidFill>
              </a:rPr>
              <a:t>    разных    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rgbClr val="0070C0"/>
                </a:solidFill>
              </a:rPr>
              <a:t> </a:t>
            </a:r>
            <a:r>
              <a:rPr lang="ru-RU" sz="2000" b="1" i="1" dirty="0" smtClean="0">
                <a:solidFill>
                  <a:srgbClr val="0070C0"/>
                </a:solidFill>
              </a:rPr>
              <a:t>    образов 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rgbClr val="0070C0"/>
                </a:solidFill>
              </a:rPr>
              <a:t> </a:t>
            </a:r>
            <a:r>
              <a:rPr lang="ru-RU" sz="2000" b="1" i="1" dirty="0" smtClean="0">
                <a:solidFill>
                  <a:srgbClr val="0070C0"/>
                </a:solidFill>
              </a:rPr>
              <a:t>   люблю я </a:t>
            </a: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0070C0"/>
                </a:solidFill>
              </a:rPr>
              <a:t>примерять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5122" name="Picture 2" descr="G:\галерея\9. я такая разная колла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857232"/>
            <a:ext cx="6480720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663571"/>
      </p:ext>
    </p:extLst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 animBg="1"/>
      <p:bldP spid="4" grpId="1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442</TotalTime>
  <Words>316</Words>
  <Application>Microsoft Office PowerPoint</Application>
  <PresentationFormat>Экран (4:3)</PresentationFormat>
  <Paragraphs>117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Поток</vt:lpstr>
      <vt:lpstr>Творческая  презентация  художественного  руководителя  МКУК                            «КБЦ»  филиала  Панкрушихинский  СДК</vt:lpstr>
      <vt:lpstr> </vt:lpstr>
      <vt:lpstr>Ведь меня друзья   недаром,  называют  «театралом»?</vt:lpstr>
      <vt:lpstr>   Мои  танцевальные постановки…</vt:lpstr>
      <vt:lpstr>          Участники объединения  «Художественное слово»                             руководитель Елена Лещенко</vt:lpstr>
      <vt:lpstr>             Я мечтала стать Пугачевой, но оказалось,                     что Лещенко тоже  быть не плохо!</vt:lpstr>
      <vt:lpstr>Более 15 лет я являюсь участницей двух народных коллективов                                       «Сударушки» и   «Элегия»</vt:lpstr>
      <vt:lpstr> Молодежный спектакль-мюзикл    «Вечера на хуторе, близ     Диканьки»- январский    подарок  всем Панкрушихинцам!</vt:lpstr>
      <vt:lpstr>      Я  такая разная…</vt:lpstr>
      <vt:lpstr>Еще я  работаю в детском саду «Улыбка», педагогом –организатором и музыкальным руководителем…Это большая радость!!!!</vt:lpstr>
      <vt:lpstr>          </vt:lpstr>
      <vt:lpstr>Презентация PowerPoint</vt:lpstr>
      <vt:lpstr>Презентация PowerPoint</vt:lpstr>
      <vt:lpstr>Презентация PowerPoint</vt:lpstr>
    </vt:vector>
  </TitlesOfParts>
  <Company>XTreme.ws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Творческая  презентация  художественного  руководителя  МКУК «КБЦ»  филиала  Панкрушихинский  СДК</dc:title>
  <dc:creator>ДОМ</dc:creator>
  <cp:lastModifiedBy>ДОМ</cp:lastModifiedBy>
  <cp:revision>85</cp:revision>
  <dcterms:created xsi:type="dcterms:W3CDTF">2018-01-30T11:46:33Z</dcterms:created>
  <dcterms:modified xsi:type="dcterms:W3CDTF">2018-01-31T07:42:11Z</dcterms:modified>
</cp:coreProperties>
</file>