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4131" r:id="rId1"/>
  </p:sldMasterIdLst>
  <p:notesMasterIdLst>
    <p:notesMasterId r:id="rId20"/>
  </p:notesMasterIdLst>
  <p:sldIdLst>
    <p:sldId id="371" r:id="rId2"/>
    <p:sldId id="354" r:id="rId3"/>
    <p:sldId id="369" r:id="rId4"/>
    <p:sldId id="376" r:id="rId5"/>
    <p:sldId id="392" r:id="rId6"/>
    <p:sldId id="348" r:id="rId7"/>
    <p:sldId id="356" r:id="rId8"/>
    <p:sldId id="381" r:id="rId9"/>
    <p:sldId id="372" r:id="rId10"/>
    <p:sldId id="380" r:id="rId11"/>
    <p:sldId id="382" r:id="rId12"/>
    <p:sldId id="383" r:id="rId13"/>
    <p:sldId id="389" r:id="rId14"/>
    <p:sldId id="390" r:id="rId15"/>
    <p:sldId id="391" r:id="rId16"/>
    <p:sldId id="384" r:id="rId17"/>
    <p:sldId id="385" r:id="rId18"/>
    <p:sldId id="367" r:id="rId19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ndikova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1BCFF"/>
    <a:srgbClr val="A6DAF4"/>
    <a:srgbClr val="00B3F2"/>
    <a:srgbClr val="009BD2"/>
    <a:srgbClr val="00AAE6"/>
    <a:srgbClr val="00A7E2"/>
    <a:srgbClr val="00B6F6"/>
    <a:srgbClr val="BD92DE"/>
    <a:srgbClr val="C7A1E3"/>
    <a:srgbClr val="CDAC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97" autoAdjust="0"/>
    <p:restoredTop sz="94425" autoAdjust="0"/>
  </p:normalViewPr>
  <p:slideViewPr>
    <p:cSldViewPr>
      <p:cViewPr>
        <p:scale>
          <a:sx n="100" d="100"/>
          <a:sy n="100" d="100"/>
        </p:scale>
        <p:origin x="-1944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BFB604-D12B-441C-8264-D902AEA3977A}" type="datetimeFigureOut">
              <a:rPr lang="ru-RU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2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2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7AAA35-FBF3-42F3-BB17-0CB8847E4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4577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7AAA35-FBF3-42F3-BB17-0CB8847E49C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7AAA35-FBF3-42F3-BB17-0CB8847E49C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7AAA35-FBF3-42F3-BB17-0CB8847E49C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7AAA35-FBF3-42F3-BB17-0CB8847E49C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D2FD6988-AE66-4FB9-B7FD-A75186CF0103}" type="datetime1">
              <a:rPr lang="ru-RU" smtClean="0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E1A1B692-6CC7-4877-A1EB-226FD6E71E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F0D561-29AC-432D-A25C-F1F23EA22E94}" type="datetime1">
              <a:rPr lang="ru-RU" smtClean="0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2702D-6121-4347-B0D0-E49660B983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E2F16-5ECB-44EE-B40B-375BACA6C4CC}" type="datetime1">
              <a:rPr lang="ru-RU" smtClean="0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8FBB5-F92A-4BA5-AE91-0C05368A90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3CD4CF1E-8352-404D-BEC1-8560B6560C12}" type="datetime1">
              <a:rPr lang="ru-RU" smtClean="0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65B658AB-F506-4FA0-B28F-F96F7C22C7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139B8263-63F3-48EA-9817-0B329F19B258}" type="datetime1">
              <a:rPr lang="ru-RU" smtClean="0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043BFDBB-5D00-454B-9793-3005DAD639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4444E-9F32-4CC6-9524-EEC041A26947}" type="datetime1">
              <a:rPr lang="ru-RU" smtClean="0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23E00-7601-43BE-97F2-F5BFE9D6FB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DA01B7-EAF2-4449-9052-AFF19FB7AB7D}" type="datetime1">
              <a:rPr lang="ru-RU" smtClean="0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1C3DF-9328-48AE-A0E9-85429E1764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CAD8F386-AFBE-4953-8A3B-58B1E6CD916C}" type="datetime1">
              <a:rPr lang="ru-RU" smtClean="0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7267EFA1-4ECC-4490-A61F-77654763E6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1C581B-1F9E-4B8D-93F0-02B092A870F0}" type="datetime1">
              <a:rPr lang="ru-RU" smtClean="0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B50E1-9DA4-4D14-8C1F-61F8526436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FF1D1829-4071-4B1D-AD5E-A92CFA6EE09E}" type="datetime1">
              <a:rPr lang="ru-RU" smtClean="0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1594BA11-1950-4ED0-A539-EABDADFFAC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860101C8-116E-4206-86BD-0F7F5301BE4E}" type="datetime1">
              <a:rPr lang="ru-RU" smtClean="0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50F6DC01-4118-4772-AFC5-F326B5F11D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44ACD83-3418-49A9-8AFF-0279EF650DA5}" type="datetime1">
              <a:rPr lang="ru-RU" smtClean="0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065431-1E6E-4D9C-8318-FD05B9CC9B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12" Type="http://schemas.openxmlformats.org/officeDocument/2006/relationships/image" Target="../media/image5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jpeg"/><Relationship Id="rId5" Type="http://schemas.openxmlformats.org/officeDocument/2006/relationships/image" Target="../media/image43.pn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4.gif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images/search?text=%D0%9F%D1%80%D0%BE%D0%B8%D0%B7%D0%B2%D0%BE%D0%B4%D1%81%D1%82%D0%B2%D0%BE%20%D0%BA%D0%BE%D0%BD%D0%B4%D0%B8%D1%82%D0%B5%D1%80%D1%81%D0%BA%D0%B8%D1%85%20%D0%B8%D0%B7%D0%B4%D0%B5%D0%BB%D0%B8%D0%B9%20%D0%BA%D0%B0%D1%80%D1%82%D0%B8%D0%BD%D0%BA%D0%B8&amp;img_url=http://board.agrobiznes.com.ua/photos/2011/11/5777.jpg&amp;pos=11&amp;uinfo=sw-2143-sh-1206-ww-2120-wh-999-pd-1-wp-2x3_640x960&amp;rpt=simage&amp;_=1406186082098&amp;pin=1" TargetMode="External"/><Relationship Id="rId3" Type="http://schemas.openxmlformats.org/officeDocument/2006/relationships/image" Target="../media/image75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hyperlink" Target="http://yandex.ru/images/search?p=4&amp;text=%D0%B0%D0%BB%D1%82%D0%B0%D0%B9%D1%81%D0%BA%D0%B8%D0%B9%20%D0%BA%D1%80%D0%B0%D0%B9%20%D0%BA%D0%BE%D0%BC%D0%B1%D0%B8%D0%BA%D0%BE%D1%80%D0%BC%D0%BE%D0%B2%D1%8B%D0%B9%20%D0%B7%D0%B0%D0%B2%D0%BE%D0%B4&amp;img_url=http://65.img.avito.st/100x75/216999265.jpg&amp;pos=120&amp;uinfo=sw-2143-sh-1206-ww-2120-wh-999-pd-1-wp-2x3_640x960&amp;rpt=simage&amp;_=1406181505136&amp;pin=1" TargetMode="External"/><Relationship Id="rId10" Type="http://schemas.openxmlformats.org/officeDocument/2006/relationships/image" Target="../media/image80.png"/><Relationship Id="rId4" Type="http://schemas.openxmlformats.org/officeDocument/2006/relationships/image" Target="../media/image76.jpeg"/><Relationship Id="rId9" Type="http://schemas.openxmlformats.org/officeDocument/2006/relationships/image" Target="../media/image7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hyperlink" Target="http://yandex.ru/images/search?p=1&amp;text=%D0%9F%D0%B5%D1%80%D0%B5%D1%80%D0%B0%D0%B1%D0%BE%D1%82%D0%BA%D0%B0%20%D0%B3%D1%80%D0%B8%D0%B1%D0%BE%D0%B2%20%D0%B8%20%D1%8F%D0%B3%D0%BE%D0%B4%20%D0%BA%D0%B0%D1%80%D1%82%D0%B8%D0%BD%D0%BA%D0%B8&amp;img_url=http://s4.live4fun.ru/pictures/s3img_4528859_21968_1.jpg&amp;pos=35&amp;uinfo=sw-2143-sh-1206-ww-2120-wh-999-pd-1-wp-2x3_640x960&amp;rpt=simage&amp;_=1406186191473&amp;pin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7" Type="http://schemas.openxmlformats.org/officeDocument/2006/relationships/image" Target="../media/image102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5" Type="http://schemas.openxmlformats.org/officeDocument/2006/relationships/image" Target="../media/image100.png"/><Relationship Id="rId4" Type="http://schemas.openxmlformats.org/officeDocument/2006/relationships/image" Target="../media/image9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7.jpeg"/><Relationship Id="rId21" Type="http://schemas.openxmlformats.org/officeDocument/2006/relationships/image" Target="../media/image34.jpeg"/><Relationship Id="rId7" Type="http://schemas.openxmlformats.org/officeDocument/2006/relationships/image" Target="../media/image21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4.gif"/><Relationship Id="rId16" Type="http://schemas.openxmlformats.org/officeDocument/2006/relationships/image" Target="../media/image29.jpe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image" Target="../media/image19.jpeg"/><Relationship Id="rId15" Type="http://schemas.openxmlformats.org/officeDocument/2006/relationships/image" Target="../media/image28.jpeg"/><Relationship Id="rId10" Type="http://schemas.openxmlformats.org/officeDocument/2006/relationships/image" Target="../media/image15.jpeg"/><Relationship Id="rId19" Type="http://schemas.openxmlformats.org/officeDocument/2006/relationships/image" Target="../media/image32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gi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286644" y="5072074"/>
            <a:ext cx="1428760" cy="1357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82" y="0"/>
            <a:ext cx="85709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1744"/>
            <a:ext cx="50482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85720" y="71414"/>
            <a:ext cx="8429684" cy="576263"/>
          </a:xfrm>
          <a:prstGeom prst="roundRect">
            <a:avLst>
              <a:gd name="adj" fmla="val 50000"/>
            </a:avLst>
          </a:prstGeom>
          <a:gradFill rotWithShape="1">
            <a:gsLst>
              <a:gs pos="100000">
                <a:schemeClr val="accent2">
                  <a:lumMod val="60000"/>
                  <a:lumOff val="40000"/>
                </a:schemeClr>
              </a:gs>
              <a:gs pos="72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85852" y="171370"/>
            <a:ext cx="68580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Фонд «Центр стратегических разработок - Регион»</a:t>
            </a:r>
            <a:endParaRPr lang="ru-RU" sz="2000" b="1" dirty="0">
              <a:solidFill>
                <a:srgbClr val="48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70158" y="1402983"/>
            <a:ext cx="6802370" cy="6432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7158" y="1071546"/>
            <a:ext cx="814393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«Развитие Северо-Западной зоны Алтайского края на период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 2025 года»</a:t>
            </a:r>
            <a:endParaRPr lang="en-US" sz="3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3143248"/>
            <a:ext cx="371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(краевая программа – проект)</a:t>
            </a:r>
            <a:endParaRPr lang="ru-RU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85720" y="6072206"/>
            <a:ext cx="8429684" cy="576263"/>
          </a:xfrm>
          <a:prstGeom prst="roundRect">
            <a:avLst>
              <a:gd name="adj" fmla="val 50000"/>
            </a:avLst>
          </a:prstGeom>
          <a:gradFill rotWithShape="1">
            <a:gsLst>
              <a:gs pos="100000">
                <a:schemeClr val="accent2">
                  <a:lumMod val="20000"/>
                  <a:lumOff val="80000"/>
                </a:schemeClr>
              </a:gs>
              <a:gs pos="72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6072206"/>
            <a:ext cx="814393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Главное управление экономики и инвестиций Алтайского края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044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Прямоугольник 111"/>
          <p:cNvSpPr/>
          <p:nvPr/>
        </p:nvSpPr>
        <p:spPr>
          <a:xfrm>
            <a:off x="7286644" y="5143512"/>
            <a:ext cx="1428760" cy="1357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85720" y="66655"/>
            <a:ext cx="8429684" cy="576263"/>
          </a:xfrm>
          <a:prstGeom prst="roundRect">
            <a:avLst>
              <a:gd name="adj" fmla="val 50000"/>
            </a:avLst>
          </a:prstGeom>
          <a:gradFill rotWithShape="1">
            <a:gsLst>
              <a:gs pos="100000">
                <a:schemeClr val="accent2">
                  <a:lumMod val="60000"/>
                  <a:lumOff val="40000"/>
                </a:schemeClr>
              </a:gs>
              <a:gs pos="72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000" b="1" dirty="0" smtClean="0">
                <a:solidFill>
                  <a:srgbClr val="42290E"/>
                </a:solidFill>
                <a:latin typeface="Times New Roman" pitchFamily="18" charset="0"/>
                <a:cs typeface="Times New Roman" pitchFamily="18" charset="0"/>
              </a:rPr>
              <a:t>Основные мероприятия краевой программы</a:t>
            </a:r>
            <a:endParaRPr lang="en-US" sz="2000" b="1" dirty="0">
              <a:solidFill>
                <a:srgbClr val="4229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785918" y="714356"/>
            <a:ext cx="5286265" cy="384475"/>
            <a:chOff x="1710" y="1466"/>
            <a:chExt cx="4731" cy="310"/>
          </a:xfrm>
          <a:solidFill>
            <a:schemeClr val="accent3">
              <a:lumMod val="20000"/>
              <a:lumOff val="80000"/>
              <a:alpha val="75000"/>
            </a:schemeClr>
          </a:solidFill>
        </p:grpSpPr>
        <p:sp>
          <p:nvSpPr>
            <p:cNvPr id="6" name="Rectangle 42"/>
            <p:cNvSpPr>
              <a:spLocks noChangeArrowheads="1"/>
            </p:cNvSpPr>
            <p:nvPr/>
          </p:nvSpPr>
          <p:spPr bwMode="gray">
            <a:xfrm>
              <a:off x="1776" y="1488"/>
              <a:ext cx="4665" cy="28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7" name="Rectangle 44"/>
            <p:cNvSpPr>
              <a:spLocks noChangeArrowheads="1"/>
            </p:cNvSpPr>
            <p:nvPr/>
          </p:nvSpPr>
          <p:spPr bwMode="gray">
            <a:xfrm>
              <a:off x="1710" y="1466"/>
              <a:ext cx="4731" cy="273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600" b="1" dirty="0" smtClean="0">
                  <a:solidFill>
                    <a:srgbClr val="42290E"/>
                  </a:solidFill>
                </a:rPr>
                <a:t>Развитие туризма и рекреации</a:t>
              </a:r>
              <a:endParaRPr lang="en-US" sz="1600" b="1" dirty="0">
                <a:solidFill>
                  <a:srgbClr val="42290E"/>
                </a:solidFill>
              </a:endParaRPr>
            </a:p>
          </p:txBody>
        </p:sp>
      </p:grpSp>
      <p:pic>
        <p:nvPicPr>
          <p:cNvPr id="8" name="Рисунок 7" descr="images2 копия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34000" contrast="16000"/>
          </a:blip>
          <a:stretch>
            <a:fillRect/>
          </a:stretch>
        </p:blipFill>
        <p:spPr>
          <a:xfrm>
            <a:off x="1643042" y="642918"/>
            <a:ext cx="542922" cy="542922"/>
          </a:xfrm>
          <a:prstGeom prst="rect">
            <a:avLst/>
          </a:prstGeom>
          <a:noFill/>
        </p:spPr>
      </p:pic>
      <p:sp>
        <p:nvSpPr>
          <p:cNvPr id="75" name="Номер слайда 2"/>
          <p:cNvSpPr txBox="1">
            <a:spLocks/>
          </p:cNvSpPr>
          <p:nvPr/>
        </p:nvSpPr>
        <p:spPr>
          <a:xfrm>
            <a:off x="7286644" y="6492875"/>
            <a:ext cx="2133600" cy="365125"/>
          </a:xfrm>
          <a:prstGeom prst="rect">
            <a:avLst/>
          </a:prstGeom>
        </p:spPr>
        <p:txBody>
          <a:bodyPr vert="horz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BB50E1-9DA4-4D14-8C1F-61F85264361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2290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42290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6" name="TextBox 73"/>
          <p:cNvSpPr txBox="1"/>
          <p:nvPr/>
        </p:nvSpPr>
        <p:spPr>
          <a:xfrm>
            <a:off x="0" y="1142984"/>
            <a:ext cx="6000760" cy="17859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    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Строительство, реконструкция  объектов сферы туризма в 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г. Яровое:</a:t>
            </a:r>
          </a:p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Реконструкция: </a:t>
            </a:r>
          </a:p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ru-RU" sz="800" b="1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-краевой 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центр восстановительной медицины и реабилитации Озеро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Яровое;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   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-кафе 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под детский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развлекательный комплекс.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Строительство:</a:t>
            </a:r>
          </a:p>
          <a:p>
            <a:r>
              <a:rPr lang="ru-RU" sz="800" b="1" baseline="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-оздоровительно-развлекательного комплекса;</a:t>
            </a:r>
          </a:p>
          <a:p>
            <a:r>
              <a:rPr lang="ru-RU" sz="800" b="1" baseline="0" dirty="0" smtClean="0">
                <a:latin typeface="Arial" pitchFamily="34" charset="0"/>
                <a:cs typeface="Arial" pitchFamily="34" charset="0"/>
              </a:rPr>
              <a:t>   -</a:t>
            </a:r>
            <a:r>
              <a:rPr lang="ru-RU" sz="800" b="1" baseline="0" dirty="0">
                <a:latin typeface="Arial" pitchFamily="34" charset="0"/>
                <a:cs typeface="Arial" pitchFamily="34" charset="0"/>
              </a:rPr>
              <a:t>центра оздоровления и реабилитации;</a:t>
            </a:r>
          </a:p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   -комплекса</a:t>
            </a:r>
            <a:r>
              <a:rPr lang="ru-RU" sz="800" b="1" baseline="0" dirty="0">
                <a:latin typeface="Arial" pitchFamily="34" charset="0"/>
                <a:cs typeface="Arial" pitchFamily="34" charset="0"/>
              </a:rPr>
              <a:t> бревенчатых домиков "Аквамарин";</a:t>
            </a:r>
          </a:p>
          <a:p>
            <a:r>
              <a:rPr lang="ru-RU" sz="800" b="1" baseline="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пляжно-развлекательного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комплекса "Причал 55";</a:t>
            </a:r>
          </a:p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   -санаторного комплекса;</a:t>
            </a:r>
          </a:p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   -</a:t>
            </a:r>
            <a:r>
              <a:rPr lang="ru-RU" sz="800" b="1" baseline="0" dirty="0">
                <a:latin typeface="Arial" pitchFamily="34" charset="0"/>
                <a:cs typeface="Arial" pitchFamily="34" charset="0"/>
              </a:rPr>
              <a:t>летней гостиницы-усадьбы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800" b="1" baseline="0" dirty="0" smtClean="0">
                <a:latin typeface="Arial" pitchFamily="34" charset="0"/>
                <a:cs typeface="Arial" pitchFamily="34" charset="0"/>
              </a:rPr>
              <a:t>Хуторок».</a:t>
            </a:r>
            <a:endParaRPr lang="ru-RU" sz="800" b="1" baseline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142844" y="1142984"/>
            <a:ext cx="13349275" cy="8280730"/>
            <a:chOff x="0" y="0"/>
            <a:chExt cx="15135225" cy="10209556"/>
          </a:xfrm>
        </p:grpSpPr>
        <p:grpSp>
          <p:nvGrpSpPr>
            <p:cNvPr id="118" name="Группа 117"/>
            <p:cNvGrpSpPr>
              <a:grpSpLocks noChangeAspect="1"/>
            </p:cNvGrpSpPr>
            <p:nvPr/>
          </p:nvGrpSpPr>
          <p:grpSpPr>
            <a:xfrm>
              <a:off x="0" y="0"/>
              <a:ext cx="15135225" cy="10209556"/>
              <a:chOff x="0" y="0"/>
              <a:chExt cx="9121544" cy="6076950"/>
            </a:xfrm>
          </p:grpSpPr>
          <p:sp>
            <p:nvSpPr>
              <p:cNvPr id="143" name="AutoShape 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9121544" cy="6076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44" name="560"/>
              <p:cNvSpPr>
                <a:spLocks/>
              </p:cNvSpPr>
              <p:nvPr/>
            </p:nvSpPr>
            <p:spPr bwMode="auto">
              <a:xfrm>
                <a:off x="893282" y="980153"/>
                <a:ext cx="1220400" cy="869886"/>
              </a:xfrm>
              <a:custGeom>
                <a:avLst/>
                <a:gdLst>
                  <a:gd name="T0" fmla="*/ 4 w 97"/>
                  <a:gd name="T1" fmla="*/ 19 h 71"/>
                  <a:gd name="T2" fmla="*/ 17 w 97"/>
                  <a:gd name="T3" fmla="*/ 18 h 71"/>
                  <a:gd name="T4" fmla="*/ 19 w 97"/>
                  <a:gd name="T5" fmla="*/ 20 h 71"/>
                  <a:gd name="T6" fmla="*/ 25 w 97"/>
                  <a:gd name="T7" fmla="*/ 15 h 71"/>
                  <a:gd name="T8" fmla="*/ 38 w 97"/>
                  <a:gd name="T9" fmla="*/ 19 h 71"/>
                  <a:gd name="T10" fmla="*/ 67 w 97"/>
                  <a:gd name="T11" fmla="*/ 12 h 71"/>
                  <a:gd name="T12" fmla="*/ 80 w 97"/>
                  <a:gd name="T13" fmla="*/ 3 h 71"/>
                  <a:gd name="T14" fmla="*/ 83 w 97"/>
                  <a:gd name="T15" fmla="*/ 4 h 71"/>
                  <a:gd name="T16" fmla="*/ 81 w 97"/>
                  <a:gd name="T17" fmla="*/ 8 h 71"/>
                  <a:gd name="T18" fmla="*/ 84 w 97"/>
                  <a:gd name="T19" fmla="*/ 8 h 71"/>
                  <a:gd name="T20" fmla="*/ 86 w 97"/>
                  <a:gd name="T21" fmla="*/ 12 h 71"/>
                  <a:gd name="T22" fmla="*/ 87 w 97"/>
                  <a:gd name="T23" fmla="*/ 17 h 71"/>
                  <a:gd name="T24" fmla="*/ 90 w 97"/>
                  <a:gd name="T25" fmla="*/ 17 h 71"/>
                  <a:gd name="T26" fmla="*/ 95 w 97"/>
                  <a:gd name="T27" fmla="*/ 22 h 71"/>
                  <a:gd name="T28" fmla="*/ 96 w 97"/>
                  <a:gd name="T29" fmla="*/ 34 h 71"/>
                  <a:gd name="T30" fmla="*/ 96 w 97"/>
                  <a:gd name="T31" fmla="*/ 42 h 71"/>
                  <a:gd name="T32" fmla="*/ 94 w 97"/>
                  <a:gd name="T33" fmla="*/ 44 h 71"/>
                  <a:gd name="T34" fmla="*/ 80 w 97"/>
                  <a:gd name="T35" fmla="*/ 57 h 71"/>
                  <a:gd name="T36" fmla="*/ 74 w 97"/>
                  <a:gd name="T37" fmla="*/ 57 h 71"/>
                  <a:gd name="T38" fmla="*/ 80 w 97"/>
                  <a:gd name="T39" fmla="*/ 64 h 71"/>
                  <a:gd name="T40" fmla="*/ 74 w 97"/>
                  <a:gd name="T41" fmla="*/ 67 h 71"/>
                  <a:gd name="T42" fmla="*/ 71 w 97"/>
                  <a:gd name="T43" fmla="*/ 69 h 71"/>
                  <a:gd name="T44" fmla="*/ 68 w 97"/>
                  <a:gd name="T45" fmla="*/ 70 h 71"/>
                  <a:gd name="T46" fmla="*/ 64 w 97"/>
                  <a:gd name="T47" fmla="*/ 70 h 71"/>
                  <a:gd name="T48" fmla="*/ 57 w 97"/>
                  <a:gd name="T49" fmla="*/ 61 h 71"/>
                  <a:gd name="T50" fmla="*/ 53 w 97"/>
                  <a:gd name="T51" fmla="*/ 58 h 71"/>
                  <a:gd name="T52" fmla="*/ 49 w 97"/>
                  <a:gd name="T53" fmla="*/ 54 h 71"/>
                  <a:gd name="T54" fmla="*/ 44 w 97"/>
                  <a:gd name="T55" fmla="*/ 50 h 71"/>
                  <a:gd name="T56" fmla="*/ 37 w 97"/>
                  <a:gd name="T57" fmla="*/ 40 h 71"/>
                  <a:gd name="T58" fmla="*/ 34 w 97"/>
                  <a:gd name="T59" fmla="*/ 40 h 71"/>
                  <a:gd name="T60" fmla="*/ 29 w 97"/>
                  <a:gd name="T61" fmla="*/ 43 h 71"/>
                  <a:gd name="T62" fmla="*/ 25 w 97"/>
                  <a:gd name="T63" fmla="*/ 48 h 71"/>
                  <a:gd name="T64" fmla="*/ 17 w 97"/>
                  <a:gd name="T65" fmla="*/ 54 h 71"/>
                  <a:gd name="T66" fmla="*/ 16 w 97"/>
                  <a:gd name="T67" fmla="*/ 48 h 71"/>
                  <a:gd name="T68" fmla="*/ 18 w 97"/>
                  <a:gd name="T69" fmla="*/ 47 h 71"/>
                  <a:gd name="T70" fmla="*/ 19 w 97"/>
                  <a:gd name="T71" fmla="*/ 46 h 71"/>
                  <a:gd name="T72" fmla="*/ 18 w 97"/>
                  <a:gd name="T73" fmla="*/ 45 h 71"/>
                  <a:gd name="T74" fmla="*/ 16 w 97"/>
                  <a:gd name="T75" fmla="*/ 42 h 71"/>
                  <a:gd name="T76" fmla="*/ 14 w 97"/>
                  <a:gd name="T77" fmla="*/ 41 h 71"/>
                  <a:gd name="T78" fmla="*/ 11 w 97"/>
                  <a:gd name="T79" fmla="*/ 41 h 71"/>
                  <a:gd name="T80" fmla="*/ 7 w 97"/>
                  <a:gd name="T81" fmla="*/ 41 h 71"/>
                  <a:gd name="T82" fmla="*/ 3 w 97"/>
                  <a:gd name="T83" fmla="*/ 39 h 71"/>
                  <a:gd name="T84" fmla="*/ 1 w 97"/>
                  <a:gd name="T85" fmla="*/ 34 h 71"/>
                  <a:gd name="T86" fmla="*/ 4 w 97"/>
                  <a:gd name="T87" fmla="*/ 35 h 71"/>
                  <a:gd name="T88" fmla="*/ 5 w 97"/>
                  <a:gd name="T89" fmla="*/ 32 h 71"/>
                  <a:gd name="T90" fmla="*/ 7 w 97"/>
                  <a:gd name="T91" fmla="*/ 30 h 71"/>
                  <a:gd name="T92" fmla="*/ 9 w 97"/>
                  <a:gd name="T93" fmla="*/ 28 h 71"/>
                  <a:gd name="T94" fmla="*/ 8 w 97"/>
                  <a:gd name="T95" fmla="*/ 26 h 71"/>
                  <a:gd name="T96" fmla="*/ 5 w 97"/>
                  <a:gd name="T97" fmla="*/ 26 h 71"/>
                  <a:gd name="T98" fmla="*/ 1 w 97"/>
                  <a:gd name="T99" fmla="*/ 24 h 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7"/>
                  <a:gd name="T151" fmla="*/ 0 h 71"/>
                  <a:gd name="T152" fmla="*/ 97 w 97"/>
                  <a:gd name="T153" fmla="*/ 71 h 7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7" h="71">
                    <a:moveTo>
                      <a:pt x="0" y="21"/>
                    </a:moveTo>
                    <a:lnTo>
                      <a:pt x="1" y="21"/>
                    </a:lnTo>
                    <a:lnTo>
                      <a:pt x="4" y="19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16" y="17"/>
                    </a:lnTo>
                    <a:lnTo>
                      <a:pt x="17" y="18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9" y="20"/>
                    </a:lnTo>
                    <a:lnTo>
                      <a:pt x="21" y="21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6" y="16"/>
                    </a:lnTo>
                    <a:lnTo>
                      <a:pt x="27" y="19"/>
                    </a:lnTo>
                    <a:lnTo>
                      <a:pt x="38" y="19"/>
                    </a:lnTo>
                    <a:lnTo>
                      <a:pt x="40" y="16"/>
                    </a:lnTo>
                    <a:lnTo>
                      <a:pt x="48" y="15"/>
                    </a:lnTo>
                    <a:lnTo>
                      <a:pt x="50" y="20"/>
                    </a:lnTo>
                    <a:lnTo>
                      <a:pt x="67" y="12"/>
                    </a:lnTo>
                    <a:lnTo>
                      <a:pt x="68" y="7"/>
                    </a:lnTo>
                    <a:lnTo>
                      <a:pt x="67" y="5"/>
                    </a:lnTo>
                    <a:lnTo>
                      <a:pt x="78" y="0"/>
                    </a:lnTo>
                    <a:lnTo>
                      <a:pt x="80" y="3"/>
                    </a:lnTo>
                    <a:lnTo>
                      <a:pt x="82" y="2"/>
                    </a:lnTo>
                    <a:lnTo>
                      <a:pt x="83" y="3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2" y="7"/>
                    </a:lnTo>
                    <a:lnTo>
                      <a:pt x="81" y="8"/>
                    </a:lnTo>
                    <a:lnTo>
                      <a:pt x="82" y="8"/>
                    </a:lnTo>
                    <a:lnTo>
                      <a:pt x="82" y="9"/>
                    </a:lnTo>
                    <a:lnTo>
                      <a:pt x="83" y="8"/>
                    </a:lnTo>
                    <a:lnTo>
                      <a:pt x="84" y="8"/>
                    </a:lnTo>
                    <a:lnTo>
                      <a:pt x="85" y="9"/>
                    </a:lnTo>
                    <a:lnTo>
                      <a:pt x="85" y="10"/>
                    </a:lnTo>
                    <a:lnTo>
                      <a:pt x="86" y="11"/>
                    </a:lnTo>
                    <a:lnTo>
                      <a:pt x="86" y="12"/>
                    </a:lnTo>
                    <a:lnTo>
                      <a:pt x="87" y="13"/>
                    </a:lnTo>
                    <a:lnTo>
                      <a:pt x="87" y="14"/>
                    </a:lnTo>
                    <a:lnTo>
                      <a:pt x="87" y="16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89" y="17"/>
                    </a:lnTo>
                    <a:lnTo>
                      <a:pt x="90" y="17"/>
                    </a:lnTo>
                    <a:lnTo>
                      <a:pt x="92" y="19"/>
                    </a:lnTo>
                    <a:lnTo>
                      <a:pt x="94" y="21"/>
                    </a:lnTo>
                    <a:lnTo>
                      <a:pt x="95" y="22"/>
                    </a:lnTo>
                    <a:lnTo>
                      <a:pt x="97" y="25"/>
                    </a:lnTo>
                    <a:lnTo>
                      <a:pt x="96" y="30"/>
                    </a:lnTo>
                    <a:lnTo>
                      <a:pt x="95" y="33"/>
                    </a:lnTo>
                    <a:lnTo>
                      <a:pt x="96" y="34"/>
                    </a:lnTo>
                    <a:lnTo>
                      <a:pt x="96" y="38"/>
                    </a:lnTo>
                    <a:lnTo>
                      <a:pt x="97" y="41"/>
                    </a:lnTo>
                    <a:lnTo>
                      <a:pt x="96" y="42"/>
                    </a:lnTo>
                    <a:lnTo>
                      <a:pt x="95" y="43"/>
                    </a:lnTo>
                    <a:lnTo>
                      <a:pt x="94" y="43"/>
                    </a:lnTo>
                    <a:lnTo>
                      <a:pt x="94" y="44"/>
                    </a:lnTo>
                    <a:lnTo>
                      <a:pt x="95" y="50"/>
                    </a:lnTo>
                    <a:lnTo>
                      <a:pt x="95" y="53"/>
                    </a:lnTo>
                    <a:lnTo>
                      <a:pt x="81" y="53"/>
                    </a:lnTo>
                    <a:lnTo>
                      <a:pt x="80" y="57"/>
                    </a:lnTo>
                    <a:lnTo>
                      <a:pt x="80" y="58"/>
                    </a:lnTo>
                    <a:lnTo>
                      <a:pt x="75" y="58"/>
                    </a:lnTo>
                    <a:lnTo>
                      <a:pt x="74" y="58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3" y="58"/>
                    </a:lnTo>
                    <a:lnTo>
                      <a:pt x="73" y="59"/>
                    </a:lnTo>
                    <a:lnTo>
                      <a:pt x="80" y="64"/>
                    </a:lnTo>
                    <a:lnTo>
                      <a:pt x="73" y="64"/>
                    </a:lnTo>
                    <a:lnTo>
                      <a:pt x="73" y="65"/>
                    </a:lnTo>
                    <a:lnTo>
                      <a:pt x="74" y="65"/>
                    </a:lnTo>
                    <a:lnTo>
                      <a:pt x="74" y="67"/>
                    </a:lnTo>
                    <a:lnTo>
                      <a:pt x="74" y="68"/>
                    </a:lnTo>
                    <a:lnTo>
                      <a:pt x="72" y="68"/>
                    </a:lnTo>
                    <a:lnTo>
                      <a:pt x="71" y="69"/>
                    </a:lnTo>
                    <a:lnTo>
                      <a:pt x="70" y="69"/>
                    </a:lnTo>
                    <a:lnTo>
                      <a:pt x="69" y="69"/>
                    </a:lnTo>
                    <a:lnTo>
                      <a:pt x="68" y="69"/>
                    </a:lnTo>
                    <a:lnTo>
                      <a:pt x="68" y="70"/>
                    </a:lnTo>
                    <a:lnTo>
                      <a:pt x="68" y="71"/>
                    </a:lnTo>
                    <a:lnTo>
                      <a:pt x="65" y="71"/>
                    </a:lnTo>
                    <a:lnTo>
                      <a:pt x="64" y="71"/>
                    </a:lnTo>
                    <a:lnTo>
                      <a:pt x="64" y="70"/>
                    </a:lnTo>
                    <a:lnTo>
                      <a:pt x="59" y="70"/>
                    </a:lnTo>
                    <a:lnTo>
                      <a:pt x="59" y="69"/>
                    </a:lnTo>
                    <a:lnTo>
                      <a:pt x="59" y="62"/>
                    </a:lnTo>
                    <a:lnTo>
                      <a:pt x="57" y="61"/>
                    </a:lnTo>
                    <a:lnTo>
                      <a:pt x="57" y="58"/>
                    </a:lnTo>
                    <a:lnTo>
                      <a:pt x="56" y="58"/>
                    </a:lnTo>
                    <a:lnTo>
                      <a:pt x="54" y="58"/>
                    </a:lnTo>
                    <a:lnTo>
                      <a:pt x="53" y="58"/>
                    </a:lnTo>
                    <a:lnTo>
                      <a:pt x="53" y="54"/>
                    </a:lnTo>
                    <a:lnTo>
                      <a:pt x="49" y="53"/>
                    </a:lnTo>
                    <a:lnTo>
                      <a:pt x="49" y="54"/>
                    </a:lnTo>
                    <a:lnTo>
                      <a:pt x="47" y="55"/>
                    </a:lnTo>
                    <a:lnTo>
                      <a:pt x="46" y="54"/>
                    </a:lnTo>
                    <a:lnTo>
                      <a:pt x="45" y="51"/>
                    </a:lnTo>
                    <a:lnTo>
                      <a:pt x="44" y="50"/>
                    </a:lnTo>
                    <a:lnTo>
                      <a:pt x="45" y="48"/>
                    </a:lnTo>
                    <a:lnTo>
                      <a:pt x="39" y="46"/>
                    </a:lnTo>
                    <a:lnTo>
                      <a:pt x="38" y="41"/>
                    </a:lnTo>
                    <a:lnTo>
                      <a:pt x="37" y="40"/>
                    </a:lnTo>
                    <a:lnTo>
                      <a:pt x="36" y="37"/>
                    </a:lnTo>
                    <a:lnTo>
                      <a:pt x="33" y="39"/>
                    </a:lnTo>
                    <a:lnTo>
                      <a:pt x="34" y="40"/>
                    </a:lnTo>
                    <a:lnTo>
                      <a:pt x="34" y="41"/>
                    </a:lnTo>
                    <a:lnTo>
                      <a:pt x="33" y="40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9" y="44"/>
                    </a:lnTo>
                    <a:lnTo>
                      <a:pt x="27" y="47"/>
                    </a:lnTo>
                    <a:lnTo>
                      <a:pt x="26" y="48"/>
                    </a:lnTo>
                    <a:lnTo>
                      <a:pt x="25" y="48"/>
                    </a:lnTo>
                    <a:lnTo>
                      <a:pt x="19" y="51"/>
                    </a:lnTo>
                    <a:lnTo>
                      <a:pt x="20" y="54"/>
                    </a:lnTo>
                    <a:lnTo>
                      <a:pt x="18" y="55"/>
                    </a:lnTo>
                    <a:lnTo>
                      <a:pt x="17" y="54"/>
                    </a:lnTo>
                    <a:lnTo>
                      <a:pt x="18" y="54"/>
                    </a:lnTo>
                    <a:lnTo>
                      <a:pt x="15" y="49"/>
                    </a:lnTo>
                    <a:lnTo>
                      <a:pt x="16" y="48"/>
                    </a:lnTo>
                    <a:lnTo>
                      <a:pt x="17" y="48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8" y="45"/>
                    </a:lnTo>
                    <a:lnTo>
                      <a:pt x="18" y="44"/>
                    </a:lnTo>
                    <a:lnTo>
                      <a:pt x="17" y="44"/>
                    </a:lnTo>
                    <a:lnTo>
                      <a:pt x="17" y="43"/>
                    </a:lnTo>
                    <a:lnTo>
                      <a:pt x="16" y="42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5" y="40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8" y="42"/>
                    </a:lnTo>
                    <a:lnTo>
                      <a:pt x="7" y="41"/>
                    </a:lnTo>
                    <a:lnTo>
                      <a:pt x="6" y="41"/>
                    </a:lnTo>
                    <a:lnTo>
                      <a:pt x="5" y="40"/>
                    </a:lnTo>
                    <a:lnTo>
                      <a:pt x="4" y="40"/>
                    </a:lnTo>
                    <a:lnTo>
                      <a:pt x="3" y="39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2" y="35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5" y="34"/>
                    </a:lnTo>
                    <a:lnTo>
                      <a:pt x="5" y="33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8" y="29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7" y="26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2" y="28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145" name="520"/>
              <p:cNvSpPr>
                <a:spLocks/>
              </p:cNvSpPr>
              <p:nvPr/>
            </p:nvSpPr>
            <p:spPr bwMode="auto">
              <a:xfrm>
                <a:off x="3069872" y="1531489"/>
                <a:ext cx="1069423" cy="820878"/>
              </a:xfrm>
              <a:custGeom>
                <a:avLst/>
                <a:gdLst>
                  <a:gd name="T0" fmla="*/ 15 w 85"/>
                  <a:gd name="T1" fmla="*/ 11 h 67"/>
                  <a:gd name="T2" fmla="*/ 22 w 85"/>
                  <a:gd name="T3" fmla="*/ 8 h 67"/>
                  <a:gd name="T4" fmla="*/ 25 w 85"/>
                  <a:gd name="T5" fmla="*/ 7 h 67"/>
                  <a:gd name="T6" fmla="*/ 28 w 85"/>
                  <a:gd name="T7" fmla="*/ 4 h 67"/>
                  <a:gd name="T8" fmla="*/ 29 w 85"/>
                  <a:gd name="T9" fmla="*/ 3 h 67"/>
                  <a:gd name="T10" fmla="*/ 37 w 85"/>
                  <a:gd name="T11" fmla="*/ 4 h 67"/>
                  <a:gd name="T12" fmla="*/ 42 w 85"/>
                  <a:gd name="T13" fmla="*/ 12 h 67"/>
                  <a:gd name="T14" fmla="*/ 45 w 85"/>
                  <a:gd name="T15" fmla="*/ 16 h 67"/>
                  <a:gd name="T16" fmla="*/ 58 w 85"/>
                  <a:gd name="T17" fmla="*/ 12 h 67"/>
                  <a:gd name="T18" fmla="*/ 66 w 85"/>
                  <a:gd name="T19" fmla="*/ 13 h 67"/>
                  <a:gd name="T20" fmla="*/ 69 w 85"/>
                  <a:gd name="T21" fmla="*/ 10 h 67"/>
                  <a:gd name="T22" fmla="*/ 72 w 85"/>
                  <a:gd name="T23" fmla="*/ 10 h 67"/>
                  <a:gd name="T24" fmla="*/ 76 w 85"/>
                  <a:gd name="T25" fmla="*/ 15 h 67"/>
                  <a:gd name="T26" fmla="*/ 71 w 85"/>
                  <a:gd name="T27" fmla="*/ 17 h 67"/>
                  <a:gd name="T28" fmla="*/ 69 w 85"/>
                  <a:gd name="T29" fmla="*/ 18 h 67"/>
                  <a:gd name="T30" fmla="*/ 64 w 85"/>
                  <a:gd name="T31" fmla="*/ 21 h 67"/>
                  <a:gd name="T32" fmla="*/ 64 w 85"/>
                  <a:gd name="T33" fmla="*/ 28 h 67"/>
                  <a:gd name="T34" fmla="*/ 66 w 85"/>
                  <a:gd name="T35" fmla="*/ 28 h 67"/>
                  <a:gd name="T36" fmla="*/ 70 w 85"/>
                  <a:gd name="T37" fmla="*/ 28 h 67"/>
                  <a:gd name="T38" fmla="*/ 76 w 85"/>
                  <a:gd name="T39" fmla="*/ 29 h 67"/>
                  <a:gd name="T40" fmla="*/ 85 w 85"/>
                  <a:gd name="T41" fmla="*/ 28 h 67"/>
                  <a:gd name="T42" fmla="*/ 72 w 85"/>
                  <a:gd name="T43" fmla="*/ 35 h 67"/>
                  <a:gd name="T44" fmla="*/ 67 w 85"/>
                  <a:gd name="T45" fmla="*/ 40 h 67"/>
                  <a:gd name="T46" fmla="*/ 65 w 85"/>
                  <a:gd name="T47" fmla="*/ 42 h 67"/>
                  <a:gd name="T48" fmla="*/ 62 w 85"/>
                  <a:gd name="T49" fmla="*/ 48 h 67"/>
                  <a:gd name="T50" fmla="*/ 61 w 85"/>
                  <a:gd name="T51" fmla="*/ 55 h 67"/>
                  <a:gd name="T52" fmla="*/ 58 w 85"/>
                  <a:gd name="T53" fmla="*/ 61 h 67"/>
                  <a:gd name="T54" fmla="*/ 48 w 85"/>
                  <a:gd name="T55" fmla="*/ 59 h 67"/>
                  <a:gd name="T56" fmla="*/ 39 w 85"/>
                  <a:gd name="T57" fmla="*/ 60 h 67"/>
                  <a:gd name="T58" fmla="*/ 34 w 85"/>
                  <a:gd name="T59" fmla="*/ 62 h 67"/>
                  <a:gd name="T60" fmla="*/ 33 w 85"/>
                  <a:gd name="T61" fmla="*/ 61 h 67"/>
                  <a:gd name="T62" fmla="*/ 36 w 85"/>
                  <a:gd name="T63" fmla="*/ 59 h 67"/>
                  <a:gd name="T64" fmla="*/ 32 w 85"/>
                  <a:gd name="T65" fmla="*/ 60 h 67"/>
                  <a:gd name="T66" fmla="*/ 32 w 85"/>
                  <a:gd name="T67" fmla="*/ 62 h 67"/>
                  <a:gd name="T68" fmla="*/ 31 w 85"/>
                  <a:gd name="T69" fmla="*/ 62 h 67"/>
                  <a:gd name="T70" fmla="*/ 30 w 85"/>
                  <a:gd name="T71" fmla="*/ 62 h 67"/>
                  <a:gd name="T72" fmla="*/ 29 w 85"/>
                  <a:gd name="T73" fmla="*/ 62 h 67"/>
                  <a:gd name="T74" fmla="*/ 28 w 85"/>
                  <a:gd name="T75" fmla="*/ 64 h 67"/>
                  <a:gd name="T76" fmla="*/ 29 w 85"/>
                  <a:gd name="T77" fmla="*/ 63 h 67"/>
                  <a:gd name="T78" fmla="*/ 29 w 85"/>
                  <a:gd name="T79" fmla="*/ 65 h 67"/>
                  <a:gd name="T80" fmla="*/ 31 w 85"/>
                  <a:gd name="T81" fmla="*/ 67 h 67"/>
                  <a:gd name="T82" fmla="*/ 28 w 85"/>
                  <a:gd name="T83" fmla="*/ 67 h 67"/>
                  <a:gd name="T84" fmla="*/ 26 w 85"/>
                  <a:gd name="T85" fmla="*/ 67 h 67"/>
                  <a:gd name="T86" fmla="*/ 22 w 85"/>
                  <a:gd name="T87" fmla="*/ 61 h 67"/>
                  <a:gd name="T88" fmla="*/ 18 w 85"/>
                  <a:gd name="T89" fmla="*/ 57 h 67"/>
                  <a:gd name="T90" fmla="*/ 15 w 85"/>
                  <a:gd name="T91" fmla="*/ 54 h 67"/>
                  <a:gd name="T92" fmla="*/ 15 w 85"/>
                  <a:gd name="T93" fmla="*/ 50 h 67"/>
                  <a:gd name="T94" fmla="*/ 8 w 85"/>
                  <a:gd name="T95" fmla="*/ 41 h 67"/>
                  <a:gd name="T96" fmla="*/ 0 w 85"/>
                  <a:gd name="T97" fmla="*/ 32 h 67"/>
                  <a:gd name="T98" fmla="*/ 3 w 85"/>
                  <a:gd name="T99" fmla="*/ 27 h 67"/>
                  <a:gd name="T100" fmla="*/ 2 w 85"/>
                  <a:gd name="T101" fmla="*/ 24 h 67"/>
                  <a:gd name="T102" fmla="*/ 3 w 85"/>
                  <a:gd name="T103" fmla="*/ 22 h 67"/>
                  <a:gd name="T104" fmla="*/ 1 w 85"/>
                  <a:gd name="T105" fmla="*/ 19 h 67"/>
                  <a:gd name="T106" fmla="*/ 0 w 85"/>
                  <a:gd name="T107" fmla="*/ 18 h 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5"/>
                  <a:gd name="T163" fmla="*/ 0 h 67"/>
                  <a:gd name="T164" fmla="*/ 85 w 85"/>
                  <a:gd name="T165" fmla="*/ 67 h 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5" h="67">
                    <a:moveTo>
                      <a:pt x="2" y="17"/>
                    </a:moveTo>
                    <a:lnTo>
                      <a:pt x="6" y="14"/>
                    </a:lnTo>
                    <a:lnTo>
                      <a:pt x="14" y="12"/>
                    </a:lnTo>
                    <a:lnTo>
                      <a:pt x="15" y="11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22" y="8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5" y="7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9" y="3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6" y="2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9" y="7"/>
                    </a:lnTo>
                    <a:lnTo>
                      <a:pt x="40" y="9"/>
                    </a:lnTo>
                    <a:lnTo>
                      <a:pt x="42" y="12"/>
                    </a:lnTo>
                    <a:lnTo>
                      <a:pt x="43" y="12"/>
                    </a:lnTo>
                    <a:lnTo>
                      <a:pt x="44" y="13"/>
                    </a:lnTo>
                    <a:lnTo>
                      <a:pt x="43" y="14"/>
                    </a:lnTo>
                    <a:lnTo>
                      <a:pt x="45" y="16"/>
                    </a:lnTo>
                    <a:lnTo>
                      <a:pt x="54" y="12"/>
                    </a:lnTo>
                    <a:lnTo>
                      <a:pt x="55" y="13"/>
                    </a:lnTo>
                    <a:lnTo>
                      <a:pt x="56" y="13"/>
                    </a:lnTo>
                    <a:lnTo>
                      <a:pt x="58" y="12"/>
                    </a:lnTo>
                    <a:lnTo>
                      <a:pt x="59" y="12"/>
                    </a:lnTo>
                    <a:lnTo>
                      <a:pt x="61" y="12"/>
                    </a:lnTo>
                    <a:lnTo>
                      <a:pt x="62" y="13"/>
                    </a:lnTo>
                    <a:lnTo>
                      <a:pt x="66" y="13"/>
                    </a:lnTo>
                    <a:lnTo>
                      <a:pt x="68" y="11"/>
                    </a:lnTo>
                    <a:lnTo>
                      <a:pt x="69" y="10"/>
                    </a:lnTo>
                    <a:lnTo>
                      <a:pt x="70" y="8"/>
                    </a:lnTo>
                    <a:lnTo>
                      <a:pt x="70" y="10"/>
                    </a:lnTo>
                    <a:lnTo>
                      <a:pt x="72" y="10"/>
                    </a:lnTo>
                    <a:lnTo>
                      <a:pt x="73" y="12"/>
                    </a:lnTo>
                    <a:lnTo>
                      <a:pt x="74" y="13"/>
                    </a:lnTo>
                    <a:lnTo>
                      <a:pt x="76" y="14"/>
                    </a:lnTo>
                    <a:lnTo>
                      <a:pt x="76" y="15"/>
                    </a:lnTo>
                    <a:lnTo>
                      <a:pt x="75" y="16"/>
                    </a:lnTo>
                    <a:lnTo>
                      <a:pt x="73" y="17"/>
                    </a:lnTo>
                    <a:lnTo>
                      <a:pt x="72" y="17"/>
                    </a:lnTo>
                    <a:lnTo>
                      <a:pt x="71" y="17"/>
                    </a:lnTo>
                    <a:lnTo>
                      <a:pt x="70" y="18"/>
                    </a:lnTo>
                    <a:lnTo>
                      <a:pt x="69" y="17"/>
                    </a:lnTo>
                    <a:lnTo>
                      <a:pt x="69" y="18"/>
                    </a:lnTo>
                    <a:lnTo>
                      <a:pt x="67" y="18"/>
                    </a:lnTo>
                    <a:lnTo>
                      <a:pt x="64" y="19"/>
                    </a:lnTo>
                    <a:lnTo>
                      <a:pt x="65" y="21"/>
                    </a:lnTo>
                    <a:lnTo>
                      <a:pt x="64" y="21"/>
                    </a:lnTo>
                    <a:lnTo>
                      <a:pt x="63" y="23"/>
                    </a:lnTo>
                    <a:lnTo>
                      <a:pt x="62" y="25"/>
                    </a:lnTo>
                    <a:lnTo>
                      <a:pt x="63" y="27"/>
                    </a:lnTo>
                    <a:lnTo>
                      <a:pt x="64" y="28"/>
                    </a:lnTo>
                    <a:lnTo>
                      <a:pt x="65" y="29"/>
                    </a:lnTo>
                    <a:lnTo>
                      <a:pt x="67" y="29"/>
                    </a:lnTo>
                    <a:lnTo>
                      <a:pt x="68" y="28"/>
                    </a:lnTo>
                    <a:lnTo>
                      <a:pt x="66" y="28"/>
                    </a:lnTo>
                    <a:lnTo>
                      <a:pt x="65" y="27"/>
                    </a:lnTo>
                    <a:lnTo>
                      <a:pt x="67" y="27"/>
                    </a:lnTo>
                    <a:lnTo>
                      <a:pt x="68" y="27"/>
                    </a:lnTo>
                    <a:lnTo>
                      <a:pt x="70" y="28"/>
                    </a:lnTo>
                    <a:lnTo>
                      <a:pt x="70" y="29"/>
                    </a:lnTo>
                    <a:lnTo>
                      <a:pt x="72" y="31"/>
                    </a:lnTo>
                    <a:lnTo>
                      <a:pt x="74" y="29"/>
                    </a:lnTo>
                    <a:lnTo>
                      <a:pt x="76" y="29"/>
                    </a:lnTo>
                    <a:lnTo>
                      <a:pt x="78" y="28"/>
                    </a:lnTo>
                    <a:lnTo>
                      <a:pt x="80" y="27"/>
                    </a:lnTo>
                    <a:lnTo>
                      <a:pt x="82" y="25"/>
                    </a:lnTo>
                    <a:lnTo>
                      <a:pt x="85" y="28"/>
                    </a:lnTo>
                    <a:lnTo>
                      <a:pt x="79" y="31"/>
                    </a:lnTo>
                    <a:lnTo>
                      <a:pt x="74" y="33"/>
                    </a:lnTo>
                    <a:lnTo>
                      <a:pt x="72" y="35"/>
                    </a:lnTo>
                    <a:lnTo>
                      <a:pt x="70" y="35"/>
                    </a:lnTo>
                    <a:lnTo>
                      <a:pt x="70" y="36"/>
                    </a:lnTo>
                    <a:lnTo>
                      <a:pt x="71" y="37"/>
                    </a:lnTo>
                    <a:lnTo>
                      <a:pt x="67" y="40"/>
                    </a:lnTo>
                    <a:lnTo>
                      <a:pt x="65" y="40"/>
                    </a:lnTo>
                    <a:lnTo>
                      <a:pt x="65" y="41"/>
                    </a:lnTo>
                    <a:lnTo>
                      <a:pt x="65" y="42"/>
                    </a:lnTo>
                    <a:lnTo>
                      <a:pt x="64" y="44"/>
                    </a:lnTo>
                    <a:lnTo>
                      <a:pt x="63" y="45"/>
                    </a:lnTo>
                    <a:lnTo>
                      <a:pt x="62" y="47"/>
                    </a:lnTo>
                    <a:lnTo>
                      <a:pt x="62" y="48"/>
                    </a:lnTo>
                    <a:lnTo>
                      <a:pt x="62" y="50"/>
                    </a:lnTo>
                    <a:lnTo>
                      <a:pt x="61" y="50"/>
                    </a:lnTo>
                    <a:lnTo>
                      <a:pt x="61" y="55"/>
                    </a:lnTo>
                    <a:lnTo>
                      <a:pt x="62" y="56"/>
                    </a:lnTo>
                    <a:lnTo>
                      <a:pt x="62" y="62"/>
                    </a:lnTo>
                    <a:lnTo>
                      <a:pt x="60" y="61"/>
                    </a:lnTo>
                    <a:lnTo>
                      <a:pt x="58" y="61"/>
                    </a:lnTo>
                    <a:lnTo>
                      <a:pt x="55" y="61"/>
                    </a:lnTo>
                    <a:lnTo>
                      <a:pt x="50" y="61"/>
                    </a:lnTo>
                    <a:lnTo>
                      <a:pt x="48" y="59"/>
                    </a:lnTo>
                    <a:lnTo>
                      <a:pt x="44" y="59"/>
                    </a:lnTo>
                    <a:lnTo>
                      <a:pt x="43" y="58"/>
                    </a:lnTo>
                    <a:lnTo>
                      <a:pt x="41" y="59"/>
                    </a:lnTo>
                    <a:lnTo>
                      <a:pt x="39" y="60"/>
                    </a:lnTo>
                    <a:lnTo>
                      <a:pt x="37" y="61"/>
                    </a:lnTo>
                    <a:lnTo>
                      <a:pt x="36" y="61"/>
                    </a:lnTo>
                    <a:lnTo>
                      <a:pt x="34" y="62"/>
                    </a:lnTo>
                    <a:lnTo>
                      <a:pt x="33" y="63"/>
                    </a:lnTo>
                    <a:lnTo>
                      <a:pt x="33" y="62"/>
                    </a:lnTo>
                    <a:lnTo>
                      <a:pt x="33" y="61"/>
                    </a:lnTo>
                    <a:lnTo>
                      <a:pt x="34" y="61"/>
                    </a:lnTo>
                    <a:lnTo>
                      <a:pt x="35" y="60"/>
                    </a:lnTo>
                    <a:lnTo>
                      <a:pt x="36" y="59"/>
                    </a:lnTo>
                    <a:lnTo>
                      <a:pt x="35" y="59"/>
                    </a:lnTo>
                    <a:lnTo>
                      <a:pt x="34" y="59"/>
                    </a:lnTo>
                    <a:lnTo>
                      <a:pt x="32" y="60"/>
                    </a:lnTo>
                    <a:lnTo>
                      <a:pt x="32" y="61"/>
                    </a:lnTo>
                    <a:lnTo>
                      <a:pt x="32" y="62"/>
                    </a:lnTo>
                    <a:lnTo>
                      <a:pt x="32" y="63"/>
                    </a:lnTo>
                    <a:lnTo>
                      <a:pt x="32" y="64"/>
                    </a:lnTo>
                    <a:lnTo>
                      <a:pt x="31" y="64"/>
                    </a:lnTo>
                    <a:lnTo>
                      <a:pt x="31" y="62"/>
                    </a:lnTo>
                    <a:lnTo>
                      <a:pt x="31" y="61"/>
                    </a:lnTo>
                    <a:lnTo>
                      <a:pt x="30" y="62"/>
                    </a:lnTo>
                    <a:lnTo>
                      <a:pt x="30" y="63"/>
                    </a:lnTo>
                    <a:lnTo>
                      <a:pt x="29" y="62"/>
                    </a:lnTo>
                    <a:lnTo>
                      <a:pt x="29" y="61"/>
                    </a:lnTo>
                    <a:lnTo>
                      <a:pt x="29" y="62"/>
                    </a:lnTo>
                    <a:lnTo>
                      <a:pt x="28" y="62"/>
                    </a:lnTo>
                    <a:lnTo>
                      <a:pt x="28" y="63"/>
                    </a:lnTo>
                    <a:lnTo>
                      <a:pt x="27" y="63"/>
                    </a:lnTo>
                    <a:lnTo>
                      <a:pt x="28" y="64"/>
                    </a:lnTo>
                    <a:lnTo>
                      <a:pt x="28" y="63"/>
                    </a:lnTo>
                    <a:lnTo>
                      <a:pt x="29" y="63"/>
                    </a:lnTo>
                    <a:lnTo>
                      <a:pt x="29" y="64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6"/>
                    </a:lnTo>
                    <a:lnTo>
                      <a:pt x="31" y="67"/>
                    </a:lnTo>
                    <a:lnTo>
                      <a:pt x="30" y="67"/>
                    </a:lnTo>
                    <a:lnTo>
                      <a:pt x="29" y="67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8" y="66"/>
                    </a:lnTo>
                    <a:lnTo>
                      <a:pt x="28" y="65"/>
                    </a:lnTo>
                    <a:lnTo>
                      <a:pt x="26" y="67"/>
                    </a:lnTo>
                    <a:lnTo>
                      <a:pt x="23" y="63"/>
                    </a:lnTo>
                    <a:lnTo>
                      <a:pt x="23" y="62"/>
                    </a:lnTo>
                    <a:lnTo>
                      <a:pt x="22" y="61"/>
                    </a:lnTo>
                    <a:lnTo>
                      <a:pt x="21" y="58"/>
                    </a:lnTo>
                    <a:lnTo>
                      <a:pt x="20" y="58"/>
                    </a:lnTo>
                    <a:lnTo>
                      <a:pt x="19" y="58"/>
                    </a:lnTo>
                    <a:lnTo>
                      <a:pt x="18" y="57"/>
                    </a:lnTo>
                    <a:lnTo>
                      <a:pt x="17" y="56"/>
                    </a:lnTo>
                    <a:lnTo>
                      <a:pt x="17" y="55"/>
                    </a:lnTo>
                    <a:lnTo>
                      <a:pt x="16" y="54"/>
                    </a:lnTo>
                    <a:lnTo>
                      <a:pt x="15" y="54"/>
                    </a:lnTo>
                    <a:lnTo>
                      <a:pt x="14" y="51"/>
                    </a:lnTo>
                    <a:lnTo>
                      <a:pt x="15" y="50"/>
                    </a:lnTo>
                    <a:lnTo>
                      <a:pt x="16" y="50"/>
                    </a:lnTo>
                    <a:lnTo>
                      <a:pt x="12" y="44"/>
                    </a:lnTo>
                    <a:lnTo>
                      <a:pt x="9" y="45"/>
                    </a:lnTo>
                    <a:lnTo>
                      <a:pt x="8" y="41"/>
                    </a:lnTo>
                    <a:lnTo>
                      <a:pt x="9" y="41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3" y="23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146" name="460"/>
              <p:cNvSpPr>
                <a:spLocks/>
              </p:cNvSpPr>
              <p:nvPr/>
            </p:nvSpPr>
            <p:spPr bwMode="auto">
              <a:xfrm>
                <a:off x="440350" y="2156337"/>
                <a:ext cx="1069423" cy="661603"/>
              </a:xfrm>
              <a:custGeom>
                <a:avLst/>
                <a:gdLst>
                  <a:gd name="T0" fmla="*/ 10 w 85"/>
                  <a:gd name="T1" fmla="*/ 28 h 54"/>
                  <a:gd name="T2" fmla="*/ 15 w 85"/>
                  <a:gd name="T3" fmla="*/ 27 h 54"/>
                  <a:gd name="T4" fmla="*/ 19 w 85"/>
                  <a:gd name="T5" fmla="*/ 30 h 54"/>
                  <a:gd name="T6" fmla="*/ 22 w 85"/>
                  <a:gd name="T7" fmla="*/ 30 h 54"/>
                  <a:gd name="T8" fmla="*/ 27 w 85"/>
                  <a:gd name="T9" fmla="*/ 31 h 54"/>
                  <a:gd name="T10" fmla="*/ 29 w 85"/>
                  <a:gd name="T11" fmla="*/ 29 h 54"/>
                  <a:gd name="T12" fmla="*/ 31 w 85"/>
                  <a:gd name="T13" fmla="*/ 23 h 54"/>
                  <a:gd name="T14" fmla="*/ 34 w 85"/>
                  <a:gd name="T15" fmla="*/ 19 h 54"/>
                  <a:gd name="T16" fmla="*/ 34 w 85"/>
                  <a:gd name="T17" fmla="*/ 13 h 54"/>
                  <a:gd name="T18" fmla="*/ 35 w 85"/>
                  <a:gd name="T19" fmla="*/ 8 h 54"/>
                  <a:gd name="T20" fmla="*/ 44 w 85"/>
                  <a:gd name="T21" fmla="*/ 6 h 54"/>
                  <a:gd name="T22" fmla="*/ 54 w 85"/>
                  <a:gd name="T23" fmla="*/ 1 h 54"/>
                  <a:gd name="T24" fmla="*/ 55 w 85"/>
                  <a:gd name="T25" fmla="*/ 3 h 54"/>
                  <a:gd name="T26" fmla="*/ 56 w 85"/>
                  <a:gd name="T27" fmla="*/ 5 h 54"/>
                  <a:gd name="T28" fmla="*/ 58 w 85"/>
                  <a:gd name="T29" fmla="*/ 7 h 54"/>
                  <a:gd name="T30" fmla="*/ 60 w 85"/>
                  <a:gd name="T31" fmla="*/ 8 h 54"/>
                  <a:gd name="T32" fmla="*/ 62 w 85"/>
                  <a:gd name="T33" fmla="*/ 7 h 54"/>
                  <a:gd name="T34" fmla="*/ 63 w 85"/>
                  <a:gd name="T35" fmla="*/ 6 h 54"/>
                  <a:gd name="T36" fmla="*/ 63 w 85"/>
                  <a:gd name="T37" fmla="*/ 3 h 54"/>
                  <a:gd name="T38" fmla="*/ 69 w 85"/>
                  <a:gd name="T39" fmla="*/ 8 h 54"/>
                  <a:gd name="T40" fmla="*/ 71 w 85"/>
                  <a:gd name="T41" fmla="*/ 12 h 54"/>
                  <a:gd name="T42" fmla="*/ 74 w 85"/>
                  <a:gd name="T43" fmla="*/ 11 h 54"/>
                  <a:gd name="T44" fmla="*/ 75 w 85"/>
                  <a:gd name="T45" fmla="*/ 10 h 54"/>
                  <a:gd name="T46" fmla="*/ 78 w 85"/>
                  <a:gd name="T47" fmla="*/ 9 h 54"/>
                  <a:gd name="T48" fmla="*/ 77 w 85"/>
                  <a:gd name="T49" fmla="*/ 11 h 54"/>
                  <a:gd name="T50" fmla="*/ 77 w 85"/>
                  <a:gd name="T51" fmla="*/ 15 h 54"/>
                  <a:gd name="T52" fmla="*/ 78 w 85"/>
                  <a:gd name="T53" fmla="*/ 17 h 54"/>
                  <a:gd name="T54" fmla="*/ 79 w 85"/>
                  <a:gd name="T55" fmla="*/ 21 h 54"/>
                  <a:gd name="T56" fmla="*/ 82 w 85"/>
                  <a:gd name="T57" fmla="*/ 25 h 54"/>
                  <a:gd name="T58" fmla="*/ 83 w 85"/>
                  <a:gd name="T59" fmla="*/ 26 h 54"/>
                  <a:gd name="T60" fmla="*/ 80 w 85"/>
                  <a:gd name="T61" fmla="*/ 30 h 54"/>
                  <a:gd name="T62" fmla="*/ 81 w 85"/>
                  <a:gd name="T63" fmla="*/ 34 h 54"/>
                  <a:gd name="T64" fmla="*/ 80 w 85"/>
                  <a:gd name="T65" fmla="*/ 38 h 54"/>
                  <a:gd name="T66" fmla="*/ 82 w 85"/>
                  <a:gd name="T67" fmla="*/ 40 h 54"/>
                  <a:gd name="T68" fmla="*/ 81 w 85"/>
                  <a:gd name="T69" fmla="*/ 42 h 54"/>
                  <a:gd name="T70" fmla="*/ 77 w 85"/>
                  <a:gd name="T71" fmla="*/ 45 h 54"/>
                  <a:gd name="T72" fmla="*/ 69 w 85"/>
                  <a:gd name="T73" fmla="*/ 40 h 54"/>
                  <a:gd name="T74" fmla="*/ 62 w 85"/>
                  <a:gd name="T75" fmla="*/ 39 h 54"/>
                  <a:gd name="T76" fmla="*/ 58 w 85"/>
                  <a:gd name="T77" fmla="*/ 39 h 54"/>
                  <a:gd name="T78" fmla="*/ 51 w 85"/>
                  <a:gd name="T79" fmla="*/ 37 h 54"/>
                  <a:gd name="T80" fmla="*/ 48 w 85"/>
                  <a:gd name="T81" fmla="*/ 36 h 54"/>
                  <a:gd name="T82" fmla="*/ 43 w 85"/>
                  <a:gd name="T83" fmla="*/ 44 h 54"/>
                  <a:gd name="T84" fmla="*/ 34 w 85"/>
                  <a:gd name="T85" fmla="*/ 48 h 54"/>
                  <a:gd name="T86" fmla="*/ 26 w 85"/>
                  <a:gd name="T87" fmla="*/ 49 h 54"/>
                  <a:gd name="T88" fmla="*/ 17 w 85"/>
                  <a:gd name="T89" fmla="*/ 51 h 5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5"/>
                  <a:gd name="T136" fmla="*/ 0 h 54"/>
                  <a:gd name="T137" fmla="*/ 85 w 85"/>
                  <a:gd name="T138" fmla="*/ 54 h 5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5" h="54">
                    <a:moveTo>
                      <a:pt x="0" y="30"/>
                    </a:moveTo>
                    <a:lnTo>
                      <a:pt x="8" y="26"/>
                    </a:lnTo>
                    <a:lnTo>
                      <a:pt x="10" y="28"/>
                    </a:lnTo>
                    <a:lnTo>
                      <a:pt x="14" y="26"/>
                    </a:lnTo>
                    <a:lnTo>
                      <a:pt x="14" y="27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29"/>
                    </a:lnTo>
                    <a:lnTo>
                      <a:pt x="19" y="30"/>
                    </a:lnTo>
                    <a:lnTo>
                      <a:pt x="20" y="30"/>
                    </a:lnTo>
                    <a:lnTo>
                      <a:pt x="21" y="30"/>
                    </a:lnTo>
                    <a:lnTo>
                      <a:pt x="22" y="30"/>
                    </a:lnTo>
                    <a:lnTo>
                      <a:pt x="23" y="30"/>
                    </a:lnTo>
                    <a:lnTo>
                      <a:pt x="23" y="32"/>
                    </a:lnTo>
                    <a:lnTo>
                      <a:pt x="27" y="31"/>
                    </a:lnTo>
                    <a:lnTo>
                      <a:pt x="27" y="29"/>
                    </a:lnTo>
                    <a:lnTo>
                      <a:pt x="29" y="29"/>
                    </a:lnTo>
                    <a:lnTo>
                      <a:pt x="28" y="26"/>
                    </a:lnTo>
                    <a:lnTo>
                      <a:pt x="27" y="25"/>
                    </a:lnTo>
                    <a:lnTo>
                      <a:pt x="31" y="23"/>
                    </a:lnTo>
                    <a:lnTo>
                      <a:pt x="30" y="21"/>
                    </a:lnTo>
                    <a:lnTo>
                      <a:pt x="32" y="20"/>
                    </a:lnTo>
                    <a:lnTo>
                      <a:pt x="34" y="19"/>
                    </a:lnTo>
                    <a:lnTo>
                      <a:pt x="33" y="17"/>
                    </a:lnTo>
                    <a:lnTo>
                      <a:pt x="36" y="16"/>
                    </a:lnTo>
                    <a:lnTo>
                      <a:pt x="34" y="13"/>
                    </a:lnTo>
                    <a:lnTo>
                      <a:pt x="31" y="12"/>
                    </a:lnTo>
                    <a:lnTo>
                      <a:pt x="33" y="7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44" y="6"/>
                    </a:lnTo>
                    <a:lnTo>
                      <a:pt x="50" y="2"/>
                    </a:lnTo>
                    <a:lnTo>
                      <a:pt x="50" y="3"/>
                    </a:lnTo>
                    <a:lnTo>
                      <a:pt x="54" y="1"/>
                    </a:lnTo>
                    <a:lnTo>
                      <a:pt x="55" y="2"/>
                    </a:lnTo>
                    <a:lnTo>
                      <a:pt x="56" y="1"/>
                    </a:lnTo>
                    <a:lnTo>
                      <a:pt x="55" y="3"/>
                    </a:lnTo>
                    <a:lnTo>
                      <a:pt x="55" y="4"/>
                    </a:lnTo>
                    <a:lnTo>
                      <a:pt x="56" y="5"/>
                    </a:lnTo>
                    <a:lnTo>
                      <a:pt x="57" y="6"/>
                    </a:lnTo>
                    <a:lnTo>
                      <a:pt x="58" y="7"/>
                    </a:lnTo>
                    <a:lnTo>
                      <a:pt x="59" y="8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3" y="6"/>
                    </a:lnTo>
                    <a:lnTo>
                      <a:pt x="63" y="5"/>
                    </a:lnTo>
                    <a:lnTo>
                      <a:pt x="63" y="4"/>
                    </a:lnTo>
                    <a:lnTo>
                      <a:pt x="63" y="3"/>
                    </a:lnTo>
                    <a:lnTo>
                      <a:pt x="62" y="2"/>
                    </a:lnTo>
                    <a:lnTo>
                      <a:pt x="66" y="0"/>
                    </a:lnTo>
                    <a:lnTo>
                      <a:pt x="69" y="8"/>
                    </a:lnTo>
                    <a:lnTo>
                      <a:pt x="68" y="8"/>
                    </a:lnTo>
                    <a:lnTo>
                      <a:pt x="70" y="13"/>
                    </a:lnTo>
                    <a:lnTo>
                      <a:pt x="71" y="12"/>
                    </a:lnTo>
                    <a:lnTo>
                      <a:pt x="72" y="12"/>
                    </a:lnTo>
                    <a:lnTo>
                      <a:pt x="73" y="12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5" y="10"/>
                    </a:lnTo>
                    <a:lnTo>
                      <a:pt x="76" y="10"/>
                    </a:lnTo>
                    <a:lnTo>
                      <a:pt x="77" y="9"/>
                    </a:lnTo>
                    <a:lnTo>
                      <a:pt x="78" y="9"/>
                    </a:lnTo>
                    <a:lnTo>
                      <a:pt x="78" y="10"/>
                    </a:lnTo>
                    <a:lnTo>
                      <a:pt x="77" y="11"/>
                    </a:lnTo>
                    <a:lnTo>
                      <a:pt x="77" y="13"/>
                    </a:lnTo>
                    <a:lnTo>
                      <a:pt x="77" y="14"/>
                    </a:lnTo>
                    <a:lnTo>
                      <a:pt x="77" y="15"/>
                    </a:lnTo>
                    <a:lnTo>
                      <a:pt x="77" y="16"/>
                    </a:lnTo>
                    <a:lnTo>
                      <a:pt x="78" y="17"/>
                    </a:lnTo>
                    <a:lnTo>
                      <a:pt x="78" y="18"/>
                    </a:lnTo>
                    <a:lnTo>
                      <a:pt x="79" y="20"/>
                    </a:lnTo>
                    <a:lnTo>
                      <a:pt x="79" y="21"/>
                    </a:lnTo>
                    <a:lnTo>
                      <a:pt x="80" y="22"/>
                    </a:lnTo>
                    <a:lnTo>
                      <a:pt x="81" y="23"/>
                    </a:lnTo>
                    <a:lnTo>
                      <a:pt x="82" y="25"/>
                    </a:lnTo>
                    <a:lnTo>
                      <a:pt x="83" y="25"/>
                    </a:lnTo>
                    <a:lnTo>
                      <a:pt x="83" y="26"/>
                    </a:lnTo>
                    <a:lnTo>
                      <a:pt x="84" y="27"/>
                    </a:lnTo>
                    <a:lnTo>
                      <a:pt x="85" y="28"/>
                    </a:lnTo>
                    <a:lnTo>
                      <a:pt x="80" y="30"/>
                    </a:lnTo>
                    <a:lnTo>
                      <a:pt x="81" y="31"/>
                    </a:lnTo>
                    <a:lnTo>
                      <a:pt x="81" y="33"/>
                    </a:lnTo>
                    <a:lnTo>
                      <a:pt x="81" y="34"/>
                    </a:lnTo>
                    <a:lnTo>
                      <a:pt x="80" y="35"/>
                    </a:lnTo>
                    <a:lnTo>
                      <a:pt x="80" y="36"/>
                    </a:lnTo>
                    <a:lnTo>
                      <a:pt x="80" y="38"/>
                    </a:lnTo>
                    <a:lnTo>
                      <a:pt x="80" y="40"/>
                    </a:lnTo>
                    <a:lnTo>
                      <a:pt x="82" y="40"/>
                    </a:lnTo>
                    <a:lnTo>
                      <a:pt x="82" y="41"/>
                    </a:lnTo>
                    <a:lnTo>
                      <a:pt x="81" y="42"/>
                    </a:lnTo>
                    <a:lnTo>
                      <a:pt x="81" y="44"/>
                    </a:lnTo>
                    <a:lnTo>
                      <a:pt x="79" y="44"/>
                    </a:lnTo>
                    <a:lnTo>
                      <a:pt x="77" y="45"/>
                    </a:lnTo>
                    <a:lnTo>
                      <a:pt x="75" y="39"/>
                    </a:lnTo>
                    <a:lnTo>
                      <a:pt x="70" y="41"/>
                    </a:lnTo>
                    <a:lnTo>
                      <a:pt x="69" y="40"/>
                    </a:lnTo>
                    <a:lnTo>
                      <a:pt x="68" y="40"/>
                    </a:lnTo>
                    <a:lnTo>
                      <a:pt x="66" y="37"/>
                    </a:lnTo>
                    <a:lnTo>
                      <a:pt x="62" y="39"/>
                    </a:lnTo>
                    <a:lnTo>
                      <a:pt x="60" y="40"/>
                    </a:lnTo>
                    <a:lnTo>
                      <a:pt x="59" y="38"/>
                    </a:lnTo>
                    <a:lnTo>
                      <a:pt x="58" y="39"/>
                    </a:lnTo>
                    <a:lnTo>
                      <a:pt x="56" y="35"/>
                    </a:lnTo>
                    <a:lnTo>
                      <a:pt x="54" y="36"/>
                    </a:lnTo>
                    <a:lnTo>
                      <a:pt x="51" y="37"/>
                    </a:lnTo>
                    <a:lnTo>
                      <a:pt x="49" y="35"/>
                    </a:lnTo>
                    <a:lnTo>
                      <a:pt x="48" y="36"/>
                    </a:lnTo>
                    <a:lnTo>
                      <a:pt x="48" y="35"/>
                    </a:lnTo>
                    <a:lnTo>
                      <a:pt x="41" y="40"/>
                    </a:lnTo>
                    <a:lnTo>
                      <a:pt x="43" y="44"/>
                    </a:lnTo>
                    <a:lnTo>
                      <a:pt x="37" y="46"/>
                    </a:lnTo>
                    <a:lnTo>
                      <a:pt x="37" y="47"/>
                    </a:lnTo>
                    <a:lnTo>
                      <a:pt x="34" y="48"/>
                    </a:lnTo>
                    <a:lnTo>
                      <a:pt x="34" y="51"/>
                    </a:lnTo>
                    <a:lnTo>
                      <a:pt x="29" y="47"/>
                    </a:lnTo>
                    <a:lnTo>
                      <a:pt x="26" y="49"/>
                    </a:lnTo>
                    <a:lnTo>
                      <a:pt x="27" y="51"/>
                    </a:lnTo>
                    <a:lnTo>
                      <a:pt x="19" y="54"/>
                    </a:lnTo>
                    <a:lnTo>
                      <a:pt x="17" y="51"/>
                    </a:lnTo>
                    <a:lnTo>
                      <a:pt x="11" y="54"/>
                    </a:lnTo>
                    <a:lnTo>
                      <a:pt x="0" y="30"/>
                    </a:lnTo>
                    <a:close/>
                  </a:path>
                </a:pathLst>
              </a:custGeom>
              <a:gradFill>
                <a:gsLst>
                  <a:gs pos="50000">
                    <a:srgbClr val="F6C1B8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147" name="450"/>
              <p:cNvSpPr>
                <a:spLocks/>
              </p:cNvSpPr>
              <p:nvPr/>
            </p:nvSpPr>
            <p:spPr bwMode="auto">
              <a:xfrm>
                <a:off x="1685913" y="1580497"/>
                <a:ext cx="654235" cy="575840"/>
              </a:xfrm>
              <a:custGeom>
                <a:avLst/>
                <a:gdLst>
                  <a:gd name="T0" fmla="*/ 32 w 52"/>
                  <a:gd name="T1" fmla="*/ 1 h 47"/>
                  <a:gd name="T2" fmla="*/ 36 w 52"/>
                  <a:gd name="T3" fmla="*/ 0 h 47"/>
                  <a:gd name="T4" fmla="*/ 37 w 52"/>
                  <a:gd name="T5" fmla="*/ 4 h 47"/>
                  <a:gd name="T6" fmla="*/ 38 w 52"/>
                  <a:gd name="T7" fmla="*/ 7 h 47"/>
                  <a:gd name="T8" fmla="*/ 39 w 52"/>
                  <a:gd name="T9" fmla="*/ 10 h 47"/>
                  <a:gd name="T10" fmla="*/ 39 w 52"/>
                  <a:gd name="T11" fmla="*/ 14 h 47"/>
                  <a:gd name="T12" fmla="*/ 37 w 52"/>
                  <a:gd name="T13" fmla="*/ 14 h 47"/>
                  <a:gd name="T14" fmla="*/ 37 w 52"/>
                  <a:gd name="T15" fmla="*/ 16 h 47"/>
                  <a:gd name="T16" fmla="*/ 41 w 52"/>
                  <a:gd name="T17" fmla="*/ 15 h 47"/>
                  <a:gd name="T18" fmla="*/ 43 w 52"/>
                  <a:gd name="T19" fmla="*/ 15 h 47"/>
                  <a:gd name="T20" fmla="*/ 45 w 52"/>
                  <a:gd name="T21" fmla="*/ 18 h 47"/>
                  <a:gd name="T22" fmla="*/ 45 w 52"/>
                  <a:gd name="T23" fmla="*/ 20 h 47"/>
                  <a:gd name="T24" fmla="*/ 44 w 52"/>
                  <a:gd name="T25" fmla="*/ 23 h 47"/>
                  <a:gd name="T26" fmla="*/ 44 w 52"/>
                  <a:gd name="T27" fmla="*/ 27 h 47"/>
                  <a:gd name="T28" fmla="*/ 49 w 52"/>
                  <a:gd name="T29" fmla="*/ 30 h 47"/>
                  <a:gd name="T30" fmla="*/ 51 w 52"/>
                  <a:gd name="T31" fmla="*/ 28 h 47"/>
                  <a:gd name="T32" fmla="*/ 51 w 52"/>
                  <a:gd name="T33" fmla="*/ 31 h 47"/>
                  <a:gd name="T34" fmla="*/ 52 w 52"/>
                  <a:gd name="T35" fmla="*/ 34 h 47"/>
                  <a:gd name="T36" fmla="*/ 49 w 52"/>
                  <a:gd name="T37" fmla="*/ 39 h 47"/>
                  <a:gd name="T38" fmla="*/ 42 w 52"/>
                  <a:gd name="T39" fmla="*/ 42 h 47"/>
                  <a:gd name="T40" fmla="*/ 37 w 52"/>
                  <a:gd name="T41" fmla="*/ 44 h 47"/>
                  <a:gd name="T42" fmla="*/ 32 w 52"/>
                  <a:gd name="T43" fmla="*/ 44 h 47"/>
                  <a:gd name="T44" fmla="*/ 32 w 52"/>
                  <a:gd name="T45" fmla="*/ 41 h 47"/>
                  <a:gd name="T46" fmla="*/ 33 w 52"/>
                  <a:gd name="T47" fmla="*/ 37 h 47"/>
                  <a:gd name="T48" fmla="*/ 32 w 52"/>
                  <a:gd name="T49" fmla="*/ 33 h 47"/>
                  <a:gd name="T50" fmla="*/ 25 w 52"/>
                  <a:gd name="T51" fmla="*/ 36 h 47"/>
                  <a:gd name="T52" fmla="*/ 24 w 52"/>
                  <a:gd name="T53" fmla="*/ 37 h 47"/>
                  <a:gd name="T54" fmla="*/ 13 w 52"/>
                  <a:gd name="T55" fmla="*/ 46 h 47"/>
                  <a:gd name="T56" fmla="*/ 12 w 52"/>
                  <a:gd name="T57" fmla="*/ 47 h 47"/>
                  <a:gd name="T58" fmla="*/ 10 w 52"/>
                  <a:gd name="T59" fmla="*/ 47 h 47"/>
                  <a:gd name="T60" fmla="*/ 9 w 52"/>
                  <a:gd name="T61" fmla="*/ 46 h 47"/>
                  <a:gd name="T62" fmla="*/ 8 w 52"/>
                  <a:gd name="T63" fmla="*/ 45 h 47"/>
                  <a:gd name="T64" fmla="*/ 6 w 52"/>
                  <a:gd name="T65" fmla="*/ 45 h 47"/>
                  <a:gd name="T66" fmla="*/ 8 w 52"/>
                  <a:gd name="T67" fmla="*/ 45 h 47"/>
                  <a:gd name="T68" fmla="*/ 8 w 52"/>
                  <a:gd name="T69" fmla="*/ 43 h 47"/>
                  <a:gd name="T70" fmla="*/ 10 w 52"/>
                  <a:gd name="T71" fmla="*/ 42 h 47"/>
                  <a:gd name="T72" fmla="*/ 7 w 52"/>
                  <a:gd name="T73" fmla="*/ 38 h 47"/>
                  <a:gd name="T74" fmla="*/ 7 w 52"/>
                  <a:gd name="T75" fmla="*/ 42 h 47"/>
                  <a:gd name="T76" fmla="*/ 5 w 52"/>
                  <a:gd name="T77" fmla="*/ 44 h 47"/>
                  <a:gd name="T78" fmla="*/ 4 w 52"/>
                  <a:gd name="T79" fmla="*/ 43 h 47"/>
                  <a:gd name="T80" fmla="*/ 2 w 52"/>
                  <a:gd name="T81" fmla="*/ 40 h 47"/>
                  <a:gd name="T82" fmla="*/ 1 w 52"/>
                  <a:gd name="T83" fmla="*/ 31 h 47"/>
                  <a:gd name="T84" fmla="*/ 2 w 52"/>
                  <a:gd name="T85" fmla="*/ 28 h 47"/>
                  <a:gd name="T86" fmla="*/ 5 w 52"/>
                  <a:gd name="T87" fmla="*/ 22 h 47"/>
                  <a:gd name="T88" fmla="*/ 5 w 52"/>
                  <a:gd name="T89" fmla="*/ 20 h 47"/>
                  <a:gd name="T90" fmla="*/ 7 w 52"/>
                  <a:gd name="T91" fmla="*/ 20 h 47"/>
                  <a:gd name="T92" fmla="*/ 8 w 52"/>
                  <a:gd name="T93" fmla="*/ 20 h 47"/>
                  <a:gd name="T94" fmla="*/ 11 w 52"/>
                  <a:gd name="T95" fmla="*/ 19 h 47"/>
                  <a:gd name="T96" fmla="*/ 11 w 52"/>
                  <a:gd name="T97" fmla="*/ 16 h 47"/>
                  <a:gd name="T98" fmla="*/ 10 w 52"/>
                  <a:gd name="T99" fmla="*/ 15 h 47"/>
                  <a:gd name="T100" fmla="*/ 10 w 52"/>
                  <a:gd name="T101" fmla="*/ 10 h 47"/>
                  <a:gd name="T102" fmla="*/ 11 w 52"/>
                  <a:gd name="T103" fmla="*/ 9 h 47"/>
                  <a:gd name="T104" fmla="*/ 11 w 52"/>
                  <a:gd name="T105" fmla="*/ 9 h 47"/>
                  <a:gd name="T106" fmla="*/ 17 w 52"/>
                  <a:gd name="T107" fmla="*/ 9 h 47"/>
                  <a:gd name="T108" fmla="*/ 18 w 52"/>
                  <a:gd name="T109" fmla="*/ 4 h 47"/>
                  <a:gd name="T110" fmla="*/ 32 w 52"/>
                  <a:gd name="T111" fmla="*/ 1 h 4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2"/>
                  <a:gd name="T169" fmla="*/ 0 h 47"/>
                  <a:gd name="T170" fmla="*/ 52 w 52"/>
                  <a:gd name="T171" fmla="*/ 47 h 4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2" h="47">
                    <a:moveTo>
                      <a:pt x="32" y="1"/>
                    </a:moveTo>
                    <a:lnTo>
                      <a:pt x="32" y="1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9" y="8"/>
                    </a:lnTo>
                    <a:lnTo>
                      <a:pt x="39" y="10"/>
                    </a:lnTo>
                    <a:lnTo>
                      <a:pt x="39" y="13"/>
                    </a:lnTo>
                    <a:lnTo>
                      <a:pt x="39" y="14"/>
                    </a:lnTo>
                    <a:lnTo>
                      <a:pt x="38" y="14"/>
                    </a:lnTo>
                    <a:lnTo>
                      <a:pt x="37" y="14"/>
                    </a:lnTo>
                    <a:lnTo>
                      <a:pt x="37" y="15"/>
                    </a:lnTo>
                    <a:lnTo>
                      <a:pt x="37" y="16"/>
                    </a:lnTo>
                    <a:lnTo>
                      <a:pt x="40" y="15"/>
                    </a:lnTo>
                    <a:lnTo>
                      <a:pt x="41" y="15"/>
                    </a:lnTo>
                    <a:lnTo>
                      <a:pt x="42" y="14"/>
                    </a:lnTo>
                    <a:lnTo>
                      <a:pt x="43" y="15"/>
                    </a:lnTo>
                    <a:lnTo>
                      <a:pt x="44" y="16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5" y="20"/>
                    </a:lnTo>
                    <a:lnTo>
                      <a:pt x="44" y="21"/>
                    </a:lnTo>
                    <a:lnTo>
                      <a:pt x="44" y="23"/>
                    </a:lnTo>
                    <a:lnTo>
                      <a:pt x="44" y="24"/>
                    </a:lnTo>
                    <a:lnTo>
                      <a:pt x="44" y="27"/>
                    </a:lnTo>
                    <a:lnTo>
                      <a:pt x="47" y="28"/>
                    </a:lnTo>
                    <a:lnTo>
                      <a:pt x="49" y="30"/>
                    </a:lnTo>
                    <a:lnTo>
                      <a:pt x="51" y="28"/>
                    </a:lnTo>
                    <a:lnTo>
                      <a:pt x="51" y="31"/>
                    </a:lnTo>
                    <a:lnTo>
                      <a:pt x="52" y="34"/>
                    </a:lnTo>
                    <a:lnTo>
                      <a:pt x="50" y="39"/>
                    </a:lnTo>
                    <a:lnTo>
                      <a:pt x="49" y="39"/>
                    </a:lnTo>
                    <a:lnTo>
                      <a:pt x="44" y="40"/>
                    </a:lnTo>
                    <a:lnTo>
                      <a:pt x="42" y="42"/>
                    </a:lnTo>
                    <a:lnTo>
                      <a:pt x="42" y="41"/>
                    </a:lnTo>
                    <a:lnTo>
                      <a:pt x="37" y="44"/>
                    </a:lnTo>
                    <a:lnTo>
                      <a:pt x="37" y="42"/>
                    </a:lnTo>
                    <a:lnTo>
                      <a:pt x="32" y="44"/>
                    </a:lnTo>
                    <a:lnTo>
                      <a:pt x="32" y="42"/>
                    </a:lnTo>
                    <a:lnTo>
                      <a:pt x="32" y="41"/>
                    </a:lnTo>
                    <a:lnTo>
                      <a:pt x="32" y="39"/>
                    </a:lnTo>
                    <a:lnTo>
                      <a:pt x="33" y="37"/>
                    </a:lnTo>
                    <a:lnTo>
                      <a:pt x="33" y="35"/>
                    </a:lnTo>
                    <a:lnTo>
                      <a:pt x="32" y="33"/>
                    </a:lnTo>
                    <a:lnTo>
                      <a:pt x="30" y="36"/>
                    </a:lnTo>
                    <a:lnTo>
                      <a:pt x="25" y="36"/>
                    </a:lnTo>
                    <a:lnTo>
                      <a:pt x="25" y="37"/>
                    </a:lnTo>
                    <a:lnTo>
                      <a:pt x="24" y="37"/>
                    </a:lnTo>
                    <a:lnTo>
                      <a:pt x="15" y="37"/>
                    </a:lnTo>
                    <a:lnTo>
                      <a:pt x="13" y="46"/>
                    </a:lnTo>
                    <a:lnTo>
                      <a:pt x="13" y="47"/>
                    </a:lnTo>
                    <a:lnTo>
                      <a:pt x="12" y="47"/>
                    </a:lnTo>
                    <a:lnTo>
                      <a:pt x="11" y="47"/>
                    </a:lnTo>
                    <a:lnTo>
                      <a:pt x="10" y="47"/>
                    </a:lnTo>
                    <a:lnTo>
                      <a:pt x="9" y="46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8" y="46"/>
                    </a:lnTo>
                    <a:lnTo>
                      <a:pt x="6" y="45"/>
                    </a:lnTo>
                    <a:lnTo>
                      <a:pt x="7" y="45"/>
                    </a:lnTo>
                    <a:lnTo>
                      <a:pt x="8" y="45"/>
                    </a:lnTo>
                    <a:lnTo>
                      <a:pt x="9" y="45"/>
                    </a:lnTo>
                    <a:lnTo>
                      <a:pt x="8" y="43"/>
                    </a:lnTo>
                    <a:lnTo>
                      <a:pt x="10" y="43"/>
                    </a:lnTo>
                    <a:lnTo>
                      <a:pt x="10" y="42"/>
                    </a:lnTo>
                    <a:lnTo>
                      <a:pt x="8" y="40"/>
                    </a:lnTo>
                    <a:lnTo>
                      <a:pt x="7" y="38"/>
                    </a:lnTo>
                    <a:lnTo>
                      <a:pt x="7" y="40"/>
                    </a:lnTo>
                    <a:lnTo>
                      <a:pt x="7" y="42"/>
                    </a:lnTo>
                    <a:lnTo>
                      <a:pt x="6" y="43"/>
                    </a:lnTo>
                    <a:lnTo>
                      <a:pt x="5" y="44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3" y="41"/>
                    </a:lnTo>
                    <a:lnTo>
                      <a:pt x="2" y="40"/>
                    </a:lnTo>
                    <a:lnTo>
                      <a:pt x="0" y="38"/>
                    </a:lnTo>
                    <a:lnTo>
                      <a:pt x="1" y="31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2" y="22"/>
                    </a:lnTo>
                    <a:lnTo>
                      <a:pt x="5" y="22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7" y="15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7" y="9"/>
                    </a:lnTo>
                    <a:lnTo>
                      <a:pt x="17" y="8"/>
                    </a:lnTo>
                    <a:lnTo>
                      <a:pt x="18" y="4"/>
                    </a:lnTo>
                    <a:lnTo>
                      <a:pt x="32" y="4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148" name="400"/>
              <p:cNvSpPr>
                <a:spLocks/>
              </p:cNvSpPr>
              <p:nvPr/>
            </p:nvSpPr>
            <p:spPr bwMode="auto">
              <a:xfrm>
                <a:off x="301954" y="1690764"/>
                <a:ext cx="1409122" cy="857634"/>
              </a:xfrm>
              <a:custGeom>
                <a:avLst/>
                <a:gdLst>
                  <a:gd name="T0" fmla="*/ 104 w 112"/>
                  <a:gd name="T1" fmla="*/ 0 h 70"/>
                  <a:gd name="T2" fmla="*/ 106 w 112"/>
                  <a:gd name="T3" fmla="*/ 12 h 70"/>
                  <a:gd name="T4" fmla="*/ 112 w 112"/>
                  <a:gd name="T5" fmla="*/ 19 h 70"/>
                  <a:gd name="T6" fmla="*/ 110 w 112"/>
                  <a:gd name="T7" fmla="*/ 29 h 70"/>
                  <a:gd name="T8" fmla="*/ 106 w 112"/>
                  <a:gd name="T9" fmla="*/ 31 h 70"/>
                  <a:gd name="T10" fmla="*/ 109 w 112"/>
                  <a:gd name="T11" fmla="*/ 33 h 70"/>
                  <a:gd name="T12" fmla="*/ 111 w 112"/>
                  <a:gd name="T13" fmla="*/ 33 h 70"/>
                  <a:gd name="T14" fmla="*/ 112 w 112"/>
                  <a:gd name="T15" fmla="*/ 35 h 70"/>
                  <a:gd name="T16" fmla="*/ 109 w 112"/>
                  <a:gd name="T17" fmla="*/ 34 h 70"/>
                  <a:gd name="T18" fmla="*/ 105 w 112"/>
                  <a:gd name="T19" fmla="*/ 31 h 70"/>
                  <a:gd name="T20" fmla="*/ 102 w 112"/>
                  <a:gd name="T21" fmla="*/ 30 h 70"/>
                  <a:gd name="T22" fmla="*/ 98 w 112"/>
                  <a:gd name="T23" fmla="*/ 31 h 70"/>
                  <a:gd name="T24" fmla="*/ 93 w 112"/>
                  <a:gd name="T25" fmla="*/ 37 h 70"/>
                  <a:gd name="T26" fmla="*/ 90 w 112"/>
                  <a:gd name="T27" fmla="*/ 41 h 70"/>
                  <a:gd name="T28" fmla="*/ 89 w 112"/>
                  <a:gd name="T29" fmla="*/ 47 h 70"/>
                  <a:gd name="T30" fmla="*/ 86 w 112"/>
                  <a:gd name="T31" fmla="*/ 49 h 70"/>
                  <a:gd name="T32" fmla="*/ 83 w 112"/>
                  <a:gd name="T33" fmla="*/ 50 h 70"/>
                  <a:gd name="T34" fmla="*/ 80 w 112"/>
                  <a:gd name="T35" fmla="*/ 46 h 70"/>
                  <a:gd name="T36" fmla="*/ 74 w 112"/>
                  <a:gd name="T37" fmla="*/ 42 h 70"/>
                  <a:gd name="T38" fmla="*/ 73 w 112"/>
                  <a:gd name="T39" fmla="*/ 45 h 70"/>
                  <a:gd name="T40" fmla="*/ 71 w 112"/>
                  <a:gd name="T41" fmla="*/ 46 h 70"/>
                  <a:gd name="T42" fmla="*/ 68 w 112"/>
                  <a:gd name="T43" fmla="*/ 44 h 70"/>
                  <a:gd name="T44" fmla="*/ 66 w 112"/>
                  <a:gd name="T45" fmla="*/ 42 h 70"/>
                  <a:gd name="T46" fmla="*/ 65 w 112"/>
                  <a:gd name="T47" fmla="*/ 39 h 70"/>
                  <a:gd name="T48" fmla="*/ 49 w 112"/>
                  <a:gd name="T49" fmla="*/ 46 h 70"/>
                  <a:gd name="T50" fmla="*/ 42 w 112"/>
                  <a:gd name="T51" fmla="*/ 50 h 70"/>
                  <a:gd name="T52" fmla="*/ 45 w 112"/>
                  <a:gd name="T53" fmla="*/ 57 h 70"/>
                  <a:gd name="T54" fmla="*/ 38 w 112"/>
                  <a:gd name="T55" fmla="*/ 63 h 70"/>
                  <a:gd name="T56" fmla="*/ 38 w 112"/>
                  <a:gd name="T57" fmla="*/ 69 h 70"/>
                  <a:gd name="T58" fmla="*/ 33 w 112"/>
                  <a:gd name="T59" fmla="*/ 68 h 70"/>
                  <a:gd name="T60" fmla="*/ 28 w 112"/>
                  <a:gd name="T61" fmla="*/ 67 h 70"/>
                  <a:gd name="T62" fmla="*/ 25 w 112"/>
                  <a:gd name="T63" fmla="*/ 64 h 70"/>
                  <a:gd name="T64" fmla="*/ 0 w 112"/>
                  <a:gd name="T65" fmla="*/ 47 h 70"/>
                  <a:gd name="T66" fmla="*/ 13 w 112"/>
                  <a:gd name="T67" fmla="*/ 44 h 70"/>
                  <a:gd name="T68" fmla="*/ 15 w 112"/>
                  <a:gd name="T69" fmla="*/ 39 h 70"/>
                  <a:gd name="T70" fmla="*/ 18 w 112"/>
                  <a:gd name="T71" fmla="*/ 35 h 70"/>
                  <a:gd name="T72" fmla="*/ 12 w 112"/>
                  <a:gd name="T73" fmla="*/ 28 h 70"/>
                  <a:gd name="T74" fmla="*/ 12 w 112"/>
                  <a:gd name="T75" fmla="*/ 18 h 70"/>
                  <a:gd name="T76" fmla="*/ 22 w 112"/>
                  <a:gd name="T77" fmla="*/ 24 h 70"/>
                  <a:gd name="T78" fmla="*/ 24 w 112"/>
                  <a:gd name="T79" fmla="*/ 21 h 70"/>
                  <a:gd name="T80" fmla="*/ 28 w 112"/>
                  <a:gd name="T81" fmla="*/ 21 h 70"/>
                  <a:gd name="T82" fmla="*/ 38 w 112"/>
                  <a:gd name="T83" fmla="*/ 27 h 70"/>
                  <a:gd name="T84" fmla="*/ 48 w 112"/>
                  <a:gd name="T85" fmla="*/ 27 h 70"/>
                  <a:gd name="T86" fmla="*/ 65 w 112"/>
                  <a:gd name="T87" fmla="*/ 23 h 70"/>
                  <a:gd name="T88" fmla="*/ 72 w 112"/>
                  <a:gd name="T89" fmla="*/ 21 h 70"/>
                  <a:gd name="T90" fmla="*/ 77 w 112"/>
                  <a:gd name="T91" fmla="*/ 23 h 70"/>
                  <a:gd name="T92" fmla="*/ 84 w 112"/>
                  <a:gd name="T93" fmla="*/ 26 h 70"/>
                  <a:gd name="T94" fmla="*/ 90 w 112"/>
                  <a:gd name="T95" fmla="*/ 19 h 70"/>
                  <a:gd name="T96" fmla="*/ 99 w 112"/>
                  <a:gd name="T97" fmla="*/ 7 h 70"/>
                  <a:gd name="T98" fmla="*/ 100 w 112"/>
                  <a:gd name="T99" fmla="*/ 4 h 7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2"/>
                  <a:gd name="T151" fmla="*/ 0 h 70"/>
                  <a:gd name="T152" fmla="*/ 112 w 112"/>
                  <a:gd name="T153" fmla="*/ 70 h 7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2" h="70">
                    <a:moveTo>
                      <a:pt x="100" y="0"/>
                    </a:moveTo>
                    <a:lnTo>
                      <a:pt x="101" y="0"/>
                    </a:lnTo>
                    <a:lnTo>
                      <a:pt x="103" y="0"/>
                    </a:lnTo>
                    <a:lnTo>
                      <a:pt x="104" y="0"/>
                    </a:lnTo>
                    <a:lnTo>
                      <a:pt x="104" y="3"/>
                    </a:lnTo>
                    <a:lnTo>
                      <a:pt x="106" y="4"/>
                    </a:lnTo>
                    <a:lnTo>
                      <a:pt x="106" y="11"/>
                    </a:lnTo>
                    <a:lnTo>
                      <a:pt x="106" y="12"/>
                    </a:lnTo>
                    <a:lnTo>
                      <a:pt x="111" y="12"/>
                    </a:lnTo>
                    <a:lnTo>
                      <a:pt x="111" y="13"/>
                    </a:lnTo>
                    <a:lnTo>
                      <a:pt x="112" y="13"/>
                    </a:lnTo>
                    <a:lnTo>
                      <a:pt x="112" y="19"/>
                    </a:lnTo>
                    <a:lnTo>
                      <a:pt x="111" y="19"/>
                    </a:lnTo>
                    <a:lnTo>
                      <a:pt x="111" y="22"/>
                    </a:lnTo>
                    <a:lnTo>
                      <a:pt x="110" y="29"/>
                    </a:lnTo>
                    <a:lnTo>
                      <a:pt x="108" y="29"/>
                    </a:lnTo>
                    <a:lnTo>
                      <a:pt x="107" y="29"/>
                    </a:lnTo>
                    <a:lnTo>
                      <a:pt x="105" y="30"/>
                    </a:lnTo>
                    <a:lnTo>
                      <a:pt x="106" y="31"/>
                    </a:lnTo>
                    <a:lnTo>
                      <a:pt x="107" y="31"/>
                    </a:lnTo>
                    <a:lnTo>
                      <a:pt x="108" y="32"/>
                    </a:lnTo>
                    <a:lnTo>
                      <a:pt x="108" y="33"/>
                    </a:lnTo>
                    <a:lnTo>
                      <a:pt x="109" y="33"/>
                    </a:lnTo>
                    <a:lnTo>
                      <a:pt x="110" y="33"/>
                    </a:lnTo>
                    <a:lnTo>
                      <a:pt x="111" y="33"/>
                    </a:lnTo>
                    <a:lnTo>
                      <a:pt x="111" y="34"/>
                    </a:lnTo>
                    <a:lnTo>
                      <a:pt x="112" y="35"/>
                    </a:lnTo>
                    <a:lnTo>
                      <a:pt x="111" y="35"/>
                    </a:lnTo>
                    <a:lnTo>
                      <a:pt x="110" y="34"/>
                    </a:lnTo>
                    <a:lnTo>
                      <a:pt x="109" y="34"/>
                    </a:lnTo>
                    <a:lnTo>
                      <a:pt x="108" y="33"/>
                    </a:lnTo>
                    <a:lnTo>
                      <a:pt x="107" y="32"/>
                    </a:lnTo>
                    <a:lnTo>
                      <a:pt x="106" y="32"/>
                    </a:lnTo>
                    <a:lnTo>
                      <a:pt x="105" y="31"/>
                    </a:lnTo>
                    <a:lnTo>
                      <a:pt x="104" y="31"/>
                    </a:lnTo>
                    <a:lnTo>
                      <a:pt x="103" y="30"/>
                    </a:lnTo>
                    <a:lnTo>
                      <a:pt x="102" y="30"/>
                    </a:lnTo>
                    <a:lnTo>
                      <a:pt x="100" y="30"/>
                    </a:lnTo>
                    <a:lnTo>
                      <a:pt x="99" y="30"/>
                    </a:lnTo>
                    <a:lnTo>
                      <a:pt x="98" y="31"/>
                    </a:lnTo>
                    <a:lnTo>
                      <a:pt x="97" y="33"/>
                    </a:lnTo>
                    <a:lnTo>
                      <a:pt x="95" y="34"/>
                    </a:lnTo>
                    <a:lnTo>
                      <a:pt x="94" y="36"/>
                    </a:lnTo>
                    <a:lnTo>
                      <a:pt x="93" y="37"/>
                    </a:lnTo>
                    <a:lnTo>
                      <a:pt x="92" y="38"/>
                    </a:lnTo>
                    <a:lnTo>
                      <a:pt x="91" y="40"/>
                    </a:lnTo>
                    <a:lnTo>
                      <a:pt x="90" y="41"/>
                    </a:lnTo>
                    <a:lnTo>
                      <a:pt x="90" y="42"/>
                    </a:lnTo>
                    <a:lnTo>
                      <a:pt x="89" y="44"/>
                    </a:lnTo>
                    <a:lnTo>
                      <a:pt x="89" y="46"/>
                    </a:lnTo>
                    <a:lnTo>
                      <a:pt x="89" y="47"/>
                    </a:lnTo>
                    <a:lnTo>
                      <a:pt x="88" y="47"/>
                    </a:lnTo>
                    <a:lnTo>
                      <a:pt x="87" y="48"/>
                    </a:lnTo>
                    <a:lnTo>
                      <a:pt x="86" y="48"/>
                    </a:lnTo>
                    <a:lnTo>
                      <a:pt x="86" y="49"/>
                    </a:lnTo>
                    <a:lnTo>
                      <a:pt x="85" y="49"/>
                    </a:lnTo>
                    <a:lnTo>
                      <a:pt x="84" y="50"/>
                    </a:lnTo>
                    <a:lnTo>
                      <a:pt x="83" y="50"/>
                    </a:lnTo>
                    <a:lnTo>
                      <a:pt x="82" y="50"/>
                    </a:lnTo>
                    <a:lnTo>
                      <a:pt x="81" y="51"/>
                    </a:lnTo>
                    <a:lnTo>
                      <a:pt x="79" y="46"/>
                    </a:lnTo>
                    <a:lnTo>
                      <a:pt x="80" y="46"/>
                    </a:lnTo>
                    <a:lnTo>
                      <a:pt x="77" y="38"/>
                    </a:lnTo>
                    <a:lnTo>
                      <a:pt x="73" y="40"/>
                    </a:lnTo>
                    <a:lnTo>
                      <a:pt x="74" y="41"/>
                    </a:lnTo>
                    <a:lnTo>
                      <a:pt x="74" y="42"/>
                    </a:lnTo>
                    <a:lnTo>
                      <a:pt x="74" y="43"/>
                    </a:lnTo>
                    <a:lnTo>
                      <a:pt x="74" y="44"/>
                    </a:lnTo>
                    <a:lnTo>
                      <a:pt x="73" y="45"/>
                    </a:lnTo>
                    <a:lnTo>
                      <a:pt x="72" y="45"/>
                    </a:lnTo>
                    <a:lnTo>
                      <a:pt x="72" y="46"/>
                    </a:lnTo>
                    <a:lnTo>
                      <a:pt x="71" y="46"/>
                    </a:lnTo>
                    <a:lnTo>
                      <a:pt x="70" y="46"/>
                    </a:lnTo>
                    <a:lnTo>
                      <a:pt x="69" y="45"/>
                    </a:lnTo>
                    <a:lnTo>
                      <a:pt x="68" y="44"/>
                    </a:lnTo>
                    <a:lnTo>
                      <a:pt x="67" y="43"/>
                    </a:lnTo>
                    <a:lnTo>
                      <a:pt x="66" y="42"/>
                    </a:lnTo>
                    <a:lnTo>
                      <a:pt x="66" y="41"/>
                    </a:lnTo>
                    <a:lnTo>
                      <a:pt x="67" y="39"/>
                    </a:lnTo>
                    <a:lnTo>
                      <a:pt x="66" y="40"/>
                    </a:lnTo>
                    <a:lnTo>
                      <a:pt x="65" y="39"/>
                    </a:lnTo>
                    <a:lnTo>
                      <a:pt x="61" y="41"/>
                    </a:lnTo>
                    <a:lnTo>
                      <a:pt x="61" y="40"/>
                    </a:lnTo>
                    <a:lnTo>
                      <a:pt x="55" y="44"/>
                    </a:lnTo>
                    <a:lnTo>
                      <a:pt x="49" y="46"/>
                    </a:lnTo>
                    <a:lnTo>
                      <a:pt x="47" y="46"/>
                    </a:lnTo>
                    <a:lnTo>
                      <a:pt x="46" y="46"/>
                    </a:lnTo>
                    <a:lnTo>
                      <a:pt x="44" y="45"/>
                    </a:lnTo>
                    <a:lnTo>
                      <a:pt x="42" y="50"/>
                    </a:lnTo>
                    <a:lnTo>
                      <a:pt x="45" y="51"/>
                    </a:lnTo>
                    <a:lnTo>
                      <a:pt x="47" y="54"/>
                    </a:lnTo>
                    <a:lnTo>
                      <a:pt x="44" y="55"/>
                    </a:lnTo>
                    <a:lnTo>
                      <a:pt x="45" y="57"/>
                    </a:lnTo>
                    <a:lnTo>
                      <a:pt x="43" y="58"/>
                    </a:lnTo>
                    <a:lnTo>
                      <a:pt x="41" y="59"/>
                    </a:lnTo>
                    <a:lnTo>
                      <a:pt x="42" y="61"/>
                    </a:lnTo>
                    <a:lnTo>
                      <a:pt x="38" y="63"/>
                    </a:lnTo>
                    <a:lnTo>
                      <a:pt x="39" y="64"/>
                    </a:lnTo>
                    <a:lnTo>
                      <a:pt x="40" y="67"/>
                    </a:lnTo>
                    <a:lnTo>
                      <a:pt x="38" y="67"/>
                    </a:lnTo>
                    <a:lnTo>
                      <a:pt x="38" y="69"/>
                    </a:lnTo>
                    <a:lnTo>
                      <a:pt x="34" y="70"/>
                    </a:lnTo>
                    <a:lnTo>
                      <a:pt x="34" y="68"/>
                    </a:lnTo>
                    <a:lnTo>
                      <a:pt x="33" y="68"/>
                    </a:lnTo>
                    <a:lnTo>
                      <a:pt x="32" y="68"/>
                    </a:lnTo>
                    <a:lnTo>
                      <a:pt x="31" y="68"/>
                    </a:lnTo>
                    <a:lnTo>
                      <a:pt x="30" y="68"/>
                    </a:lnTo>
                    <a:lnTo>
                      <a:pt x="28" y="67"/>
                    </a:lnTo>
                    <a:lnTo>
                      <a:pt x="27" y="66"/>
                    </a:lnTo>
                    <a:lnTo>
                      <a:pt x="26" y="65"/>
                    </a:lnTo>
                    <a:lnTo>
                      <a:pt x="25" y="65"/>
                    </a:lnTo>
                    <a:lnTo>
                      <a:pt x="25" y="64"/>
                    </a:lnTo>
                    <a:lnTo>
                      <a:pt x="21" y="66"/>
                    </a:lnTo>
                    <a:lnTo>
                      <a:pt x="19" y="64"/>
                    </a:lnTo>
                    <a:lnTo>
                      <a:pt x="11" y="68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6" y="43"/>
                    </a:lnTo>
                    <a:lnTo>
                      <a:pt x="10" y="46"/>
                    </a:lnTo>
                    <a:lnTo>
                      <a:pt x="13" y="44"/>
                    </a:lnTo>
                    <a:lnTo>
                      <a:pt x="16" y="43"/>
                    </a:lnTo>
                    <a:lnTo>
                      <a:pt x="15" y="41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6" y="37"/>
                    </a:lnTo>
                    <a:lnTo>
                      <a:pt x="15" y="37"/>
                    </a:lnTo>
                    <a:lnTo>
                      <a:pt x="15" y="36"/>
                    </a:lnTo>
                    <a:lnTo>
                      <a:pt x="18" y="35"/>
                    </a:lnTo>
                    <a:lnTo>
                      <a:pt x="16" y="31"/>
                    </a:lnTo>
                    <a:lnTo>
                      <a:pt x="12" y="31"/>
                    </a:lnTo>
                    <a:lnTo>
                      <a:pt x="12" y="28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20" y="18"/>
                    </a:lnTo>
                    <a:lnTo>
                      <a:pt x="20" y="19"/>
                    </a:lnTo>
                    <a:lnTo>
                      <a:pt x="21" y="21"/>
                    </a:lnTo>
                    <a:lnTo>
                      <a:pt x="22" y="24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24" y="21"/>
                    </a:lnTo>
                    <a:lnTo>
                      <a:pt x="25" y="23"/>
                    </a:lnTo>
                    <a:lnTo>
                      <a:pt x="27" y="21"/>
                    </a:lnTo>
                    <a:lnTo>
                      <a:pt x="28" y="21"/>
                    </a:lnTo>
                    <a:lnTo>
                      <a:pt x="29" y="20"/>
                    </a:lnTo>
                    <a:lnTo>
                      <a:pt x="34" y="27"/>
                    </a:lnTo>
                    <a:lnTo>
                      <a:pt x="34" y="28"/>
                    </a:lnTo>
                    <a:lnTo>
                      <a:pt x="38" y="27"/>
                    </a:lnTo>
                    <a:lnTo>
                      <a:pt x="40" y="28"/>
                    </a:lnTo>
                    <a:lnTo>
                      <a:pt x="45" y="26"/>
                    </a:lnTo>
                    <a:lnTo>
                      <a:pt x="46" y="28"/>
                    </a:lnTo>
                    <a:lnTo>
                      <a:pt x="48" y="27"/>
                    </a:lnTo>
                    <a:lnTo>
                      <a:pt x="49" y="28"/>
                    </a:lnTo>
                    <a:lnTo>
                      <a:pt x="51" y="27"/>
                    </a:lnTo>
                    <a:lnTo>
                      <a:pt x="52" y="28"/>
                    </a:lnTo>
                    <a:lnTo>
                      <a:pt x="65" y="23"/>
                    </a:lnTo>
                    <a:lnTo>
                      <a:pt x="66" y="22"/>
                    </a:lnTo>
                    <a:lnTo>
                      <a:pt x="66" y="19"/>
                    </a:lnTo>
                    <a:lnTo>
                      <a:pt x="70" y="17"/>
                    </a:lnTo>
                    <a:lnTo>
                      <a:pt x="72" y="21"/>
                    </a:lnTo>
                    <a:lnTo>
                      <a:pt x="69" y="23"/>
                    </a:lnTo>
                    <a:lnTo>
                      <a:pt x="70" y="26"/>
                    </a:lnTo>
                    <a:lnTo>
                      <a:pt x="76" y="22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80" y="25"/>
                    </a:lnTo>
                    <a:lnTo>
                      <a:pt x="82" y="26"/>
                    </a:lnTo>
                    <a:lnTo>
                      <a:pt x="84" y="26"/>
                    </a:lnTo>
                    <a:lnTo>
                      <a:pt x="85" y="26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90" y="19"/>
                    </a:lnTo>
                    <a:lnTo>
                      <a:pt x="98" y="19"/>
                    </a:lnTo>
                    <a:lnTo>
                      <a:pt x="98" y="16"/>
                    </a:lnTo>
                    <a:lnTo>
                      <a:pt x="99" y="12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100" y="5"/>
                    </a:lnTo>
                    <a:lnTo>
                      <a:pt x="100" y="4"/>
                    </a:lnTo>
                    <a:lnTo>
                      <a:pt x="100" y="2"/>
                    </a:lnTo>
                    <a:lnTo>
                      <a:pt x="100" y="0"/>
                    </a:lnTo>
                    <a:close/>
                  </a:path>
                </a:pathLst>
              </a:custGeom>
              <a:gradFill>
                <a:gsLst>
                  <a:gs pos="50000">
                    <a:srgbClr val="F6C1B8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149" name="380"/>
              <p:cNvSpPr>
                <a:spLocks/>
              </p:cNvSpPr>
              <p:nvPr/>
            </p:nvSpPr>
            <p:spPr bwMode="auto">
              <a:xfrm>
                <a:off x="2629521" y="2585154"/>
                <a:ext cx="905864" cy="808626"/>
              </a:xfrm>
              <a:custGeom>
                <a:avLst/>
                <a:gdLst>
                  <a:gd name="T0" fmla="*/ 5 w 72"/>
                  <a:gd name="T1" fmla="*/ 30 h 66"/>
                  <a:gd name="T2" fmla="*/ 8 w 72"/>
                  <a:gd name="T3" fmla="*/ 29 h 66"/>
                  <a:gd name="T4" fmla="*/ 24 w 72"/>
                  <a:gd name="T5" fmla="*/ 7 h 66"/>
                  <a:gd name="T6" fmla="*/ 26 w 72"/>
                  <a:gd name="T7" fmla="*/ 10 h 66"/>
                  <a:gd name="T8" fmla="*/ 29 w 72"/>
                  <a:gd name="T9" fmla="*/ 10 h 66"/>
                  <a:gd name="T10" fmla="*/ 31 w 72"/>
                  <a:gd name="T11" fmla="*/ 6 h 66"/>
                  <a:gd name="T12" fmla="*/ 31 w 72"/>
                  <a:gd name="T13" fmla="*/ 3 h 66"/>
                  <a:gd name="T14" fmla="*/ 31 w 72"/>
                  <a:gd name="T15" fmla="*/ 1 h 66"/>
                  <a:gd name="T16" fmla="*/ 32 w 72"/>
                  <a:gd name="T17" fmla="*/ 0 h 66"/>
                  <a:gd name="T18" fmla="*/ 34 w 72"/>
                  <a:gd name="T19" fmla="*/ 1 h 66"/>
                  <a:gd name="T20" fmla="*/ 34 w 72"/>
                  <a:gd name="T21" fmla="*/ 1 h 66"/>
                  <a:gd name="T22" fmla="*/ 35 w 72"/>
                  <a:gd name="T23" fmla="*/ 4 h 66"/>
                  <a:gd name="T24" fmla="*/ 37 w 72"/>
                  <a:gd name="T25" fmla="*/ 4 h 66"/>
                  <a:gd name="T26" fmla="*/ 39 w 72"/>
                  <a:gd name="T27" fmla="*/ 5 h 66"/>
                  <a:gd name="T28" fmla="*/ 42 w 72"/>
                  <a:gd name="T29" fmla="*/ 7 h 66"/>
                  <a:gd name="T30" fmla="*/ 54 w 72"/>
                  <a:gd name="T31" fmla="*/ 1 h 66"/>
                  <a:gd name="T32" fmla="*/ 58 w 72"/>
                  <a:gd name="T33" fmla="*/ 3 h 66"/>
                  <a:gd name="T34" fmla="*/ 62 w 72"/>
                  <a:gd name="T35" fmla="*/ 2 h 66"/>
                  <a:gd name="T36" fmla="*/ 64 w 72"/>
                  <a:gd name="T37" fmla="*/ 8 h 66"/>
                  <a:gd name="T38" fmla="*/ 72 w 72"/>
                  <a:gd name="T39" fmla="*/ 16 h 66"/>
                  <a:gd name="T40" fmla="*/ 70 w 72"/>
                  <a:gd name="T41" fmla="*/ 22 h 66"/>
                  <a:gd name="T42" fmla="*/ 72 w 72"/>
                  <a:gd name="T43" fmla="*/ 25 h 66"/>
                  <a:gd name="T44" fmla="*/ 68 w 72"/>
                  <a:gd name="T45" fmla="*/ 29 h 66"/>
                  <a:gd name="T46" fmla="*/ 67 w 72"/>
                  <a:gd name="T47" fmla="*/ 32 h 66"/>
                  <a:gd name="T48" fmla="*/ 64 w 72"/>
                  <a:gd name="T49" fmla="*/ 35 h 66"/>
                  <a:gd name="T50" fmla="*/ 63 w 72"/>
                  <a:gd name="T51" fmla="*/ 36 h 66"/>
                  <a:gd name="T52" fmla="*/ 62 w 72"/>
                  <a:gd name="T53" fmla="*/ 37 h 66"/>
                  <a:gd name="T54" fmla="*/ 61 w 72"/>
                  <a:gd name="T55" fmla="*/ 39 h 66"/>
                  <a:gd name="T56" fmla="*/ 59 w 72"/>
                  <a:gd name="T57" fmla="*/ 41 h 66"/>
                  <a:gd name="T58" fmla="*/ 57 w 72"/>
                  <a:gd name="T59" fmla="*/ 43 h 66"/>
                  <a:gd name="T60" fmla="*/ 59 w 72"/>
                  <a:gd name="T61" fmla="*/ 43 h 66"/>
                  <a:gd name="T62" fmla="*/ 62 w 72"/>
                  <a:gd name="T63" fmla="*/ 44 h 66"/>
                  <a:gd name="T64" fmla="*/ 61 w 72"/>
                  <a:gd name="T65" fmla="*/ 46 h 66"/>
                  <a:gd name="T66" fmla="*/ 60 w 72"/>
                  <a:gd name="T67" fmla="*/ 46 h 66"/>
                  <a:gd name="T68" fmla="*/ 58 w 72"/>
                  <a:gd name="T69" fmla="*/ 48 h 66"/>
                  <a:gd name="T70" fmla="*/ 57 w 72"/>
                  <a:gd name="T71" fmla="*/ 50 h 66"/>
                  <a:gd name="T72" fmla="*/ 55 w 72"/>
                  <a:gd name="T73" fmla="*/ 51 h 66"/>
                  <a:gd name="T74" fmla="*/ 53 w 72"/>
                  <a:gd name="T75" fmla="*/ 53 h 66"/>
                  <a:gd name="T76" fmla="*/ 52 w 72"/>
                  <a:gd name="T77" fmla="*/ 54 h 66"/>
                  <a:gd name="T78" fmla="*/ 49 w 72"/>
                  <a:gd name="T79" fmla="*/ 57 h 66"/>
                  <a:gd name="T80" fmla="*/ 48 w 72"/>
                  <a:gd name="T81" fmla="*/ 59 h 66"/>
                  <a:gd name="T82" fmla="*/ 46 w 72"/>
                  <a:gd name="T83" fmla="*/ 61 h 66"/>
                  <a:gd name="T84" fmla="*/ 45 w 72"/>
                  <a:gd name="T85" fmla="*/ 61 h 66"/>
                  <a:gd name="T86" fmla="*/ 44 w 72"/>
                  <a:gd name="T87" fmla="*/ 62 h 66"/>
                  <a:gd name="T88" fmla="*/ 43 w 72"/>
                  <a:gd name="T89" fmla="*/ 63 h 66"/>
                  <a:gd name="T90" fmla="*/ 42 w 72"/>
                  <a:gd name="T91" fmla="*/ 65 h 66"/>
                  <a:gd name="T92" fmla="*/ 41 w 72"/>
                  <a:gd name="T93" fmla="*/ 65 h 66"/>
                  <a:gd name="T94" fmla="*/ 39 w 72"/>
                  <a:gd name="T95" fmla="*/ 64 h 66"/>
                  <a:gd name="T96" fmla="*/ 38 w 72"/>
                  <a:gd name="T97" fmla="*/ 63 h 66"/>
                  <a:gd name="T98" fmla="*/ 36 w 72"/>
                  <a:gd name="T99" fmla="*/ 59 h 66"/>
                  <a:gd name="T100" fmla="*/ 35 w 72"/>
                  <a:gd name="T101" fmla="*/ 60 h 66"/>
                  <a:gd name="T102" fmla="*/ 33 w 72"/>
                  <a:gd name="T103" fmla="*/ 56 h 66"/>
                  <a:gd name="T104" fmla="*/ 29 w 72"/>
                  <a:gd name="T105" fmla="*/ 55 h 66"/>
                  <a:gd name="T106" fmla="*/ 25 w 72"/>
                  <a:gd name="T107" fmla="*/ 57 h 66"/>
                  <a:gd name="T108" fmla="*/ 23 w 72"/>
                  <a:gd name="T109" fmla="*/ 56 h 66"/>
                  <a:gd name="T110" fmla="*/ 20 w 72"/>
                  <a:gd name="T111" fmla="*/ 57 h 66"/>
                  <a:gd name="T112" fmla="*/ 18 w 72"/>
                  <a:gd name="T113" fmla="*/ 57 h 66"/>
                  <a:gd name="T114" fmla="*/ 18 w 72"/>
                  <a:gd name="T115" fmla="*/ 47 h 66"/>
                  <a:gd name="T116" fmla="*/ 17 w 72"/>
                  <a:gd name="T117" fmla="*/ 47 h 66"/>
                  <a:gd name="T118" fmla="*/ 10 w 72"/>
                  <a:gd name="T119" fmla="*/ 47 h 66"/>
                  <a:gd name="T120" fmla="*/ 3 w 72"/>
                  <a:gd name="T121" fmla="*/ 47 h 66"/>
                  <a:gd name="T122" fmla="*/ 1 w 72"/>
                  <a:gd name="T123" fmla="*/ 46 h 66"/>
                  <a:gd name="T124" fmla="*/ 1 w 72"/>
                  <a:gd name="T125" fmla="*/ 32 h 6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2"/>
                  <a:gd name="T190" fmla="*/ 0 h 66"/>
                  <a:gd name="T191" fmla="*/ 72 w 72"/>
                  <a:gd name="T192" fmla="*/ 66 h 6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2" h="66">
                    <a:moveTo>
                      <a:pt x="1" y="29"/>
                    </a:moveTo>
                    <a:lnTo>
                      <a:pt x="5" y="30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8" y="29"/>
                    </a:lnTo>
                    <a:lnTo>
                      <a:pt x="16" y="24"/>
                    </a:lnTo>
                    <a:lnTo>
                      <a:pt x="10" y="17"/>
                    </a:lnTo>
                    <a:lnTo>
                      <a:pt x="24" y="7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9" y="10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1" y="6"/>
                    </a:lnTo>
                    <a:lnTo>
                      <a:pt x="31" y="5"/>
                    </a:lnTo>
                    <a:lnTo>
                      <a:pt x="31" y="3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0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6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53" y="3"/>
                    </a:lnTo>
                    <a:lnTo>
                      <a:pt x="53" y="2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6" y="3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3" y="4"/>
                    </a:lnTo>
                    <a:lnTo>
                      <a:pt x="62" y="7"/>
                    </a:lnTo>
                    <a:lnTo>
                      <a:pt x="64" y="8"/>
                    </a:lnTo>
                    <a:lnTo>
                      <a:pt x="65" y="7"/>
                    </a:lnTo>
                    <a:lnTo>
                      <a:pt x="72" y="16"/>
                    </a:lnTo>
                    <a:lnTo>
                      <a:pt x="70" y="19"/>
                    </a:lnTo>
                    <a:lnTo>
                      <a:pt x="70" y="20"/>
                    </a:lnTo>
                    <a:lnTo>
                      <a:pt x="70" y="22"/>
                    </a:lnTo>
                    <a:lnTo>
                      <a:pt x="70" y="23"/>
                    </a:lnTo>
                    <a:lnTo>
                      <a:pt x="71" y="24"/>
                    </a:lnTo>
                    <a:lnTo>
                      <a:pt x="72" y="25"/>
                    </a:lnTo>
                    <a:lnTo>
                      <a:pt x="69" y="26"/>
                    </a:lnTo>
                    <a:lnTo>
                      <a:pt x="68" y="28"/>
                    </a:lnTo>
                    <a:lnTo>
                      <a:pt x="68" y="29"/>
                    </a:lnTo>
                    <a:lnTo>
                      <a:pt x="69" y="31"/>
                    </a:lnTo>
                    <a:lnTo>
                      <a:pt x="67" y="32"/>
                    </a:lnTo>
                    <a:lnTo>
                      <a:pt x="66" y="33"/>
                    </a:lnTo>
                    <a:lnTo>
                      <a:pt x="65" y="34"/>
                    </a:lnTo>
                    <a:lnTo>
                      <a:pt x="64" y="35"/>
                    </a:lnTo>
                    <a:lnTo>
                      <a:pt x="64" y="36"/>
                    </a:lnTo>
                    <a:lnTo>
                      <a:pt x="63" y="36"/>
                    </a:lnTo>
                    <a:lnTo>
                      <a:pt x="63" y="37"/>
                    </a:lnTo>
                    <a:lnTo>
                      <a:pt x="62" y="37"/>
                    </a:lnTo>
                    <a:lnTo>
                      <a:pt x="62" y="38"/>
                    </a:lnTo>
                    <a:lnTo>
                      <a:pt x="61" y="39"/>
                    </a:lnTo>
                    <a:lnTo>
                      <a:pt x="60" y="40"/>
                    </a:lnTo>
                    <a:lnTo>
                      <a:pt x="59" y="41"/>
                    </a:lnTo>
                    <a:lnTo>
                      <a:pt x="58" y="41"/>
                    </a:lnTo>
                    <a:lnTo>
                      <a:pt x="57" y="42"/>
                    </a:lnTo>
                    <a:lnTo>
                      <a:pt x="57" y="43"/>
                    </a:lnTo>
                    <a:lnTo>
                      <a:pt x="58" y="43"/>
                    </a:lnTo>
                    <a:lnTo>
                      <a:pt x="59" y="43"/>
                    </a:lnTo>
                    <a:lnTo>
                      <a:pt x="60" y="43"/>
                    </a:lnTo>
                    <a:lnTo>
                      <a:pt x="61" y="44"/>
                    </a:lnTo>
                    <a:lnTo>
                      <a:pt x="62" y="44"/>
                    </a:lnTo>
                    <a:lnTo>
                      <a:pt x="62" y="45"/>
                    </a:lnTo>
                    <a:lnTo>
                      <a:pt x="61" y="46"/>
                    </a:lnTo>
                    <a:lnTo>
                      <a:pt x="60" y="47"/>
                    </a:lnTo>
                    <a:lnTo>
                      <a:pt x="60" y="46"/>
                    </a:lnTo>
                    <a:lnTo>
                      <a:pt x="59" y="47"/>
                    </a:lnTo>
                    <a:lnTo>
                      <a:pt x="58" y="48"/>
                    </a:lnTo>
                    <a:lnTo>
                      <a:pt x="57" y="49"/>
                    </a:lnTo>
                    <a:lnTo>
                      <a:pt x="57" y="50"/>
                    </a:lnTo>
                    <a:lnTo>
                      <a:pt x="56" y="50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4" y="52"/>
                    </a:lnTo>
                    <a:lnTo>
                      <a:pt x="53" y="53"/>
                    </a:lnTo>
                    <a:lnTo>
                      <a:pt x="52" y="54"/>
                    </a:lnTo>
                    <a:lnTo>
                      <a:pt x="51" y="55"/>
                    </a:lnTo>
                    <a:lnTo>
                      <a:pt x="50" y="56"/>
                    </a:lnTo>
                    <a:lnTo>
                      <a:pt x="49" y="57"/>
                    </a:lnTo>
                    <a:lnTo>
                      <a:pt x="48" y="58"/>
                    </a:lnTo>
                    <a:lnTo>
                      <a:pt x="48" y="59"/>
                    </a:lnTo>
                    <a:lnTo>
                      <a:pt x="47" y="59"/>
                    </a:lnTo>
                    <a:lnTo>
                      <a:pt x="47" y="60"/>
                    </a:lnTo>
                    <a:lnTo>
                      <a:pt x="46" y="61"/>
                    </a:lnTo>
                    <a:lnTo>
                      <a:pt x="45" y="61"/>
                    </a:lnTo>
                    <a:lnTo>
                      <a:pt x="44" y="62"/>
                    </a:lnTo>
                    <a:lnTo>
                      <a:pt x="44" y="63"/>
                    </a:lnTo>
                    <a:lnTo>
                      <a:pt x="43" y="63"/>
                    </a:lnTo>
                    <a:lnTo>
                      <a:pt x="42" y="64"/>
                    </a:lnTo>
                    <a:lnTo>
                      <a:pt x="42" y="65"/>
                    </a:lnTo>
                    <a:lnTo>
                      <a:pt x="41" y="65"/>
                    </a:lnTo>
                    <a:lnTo>
                      <a:pt x="41" y="66"/>
                    </a:lnTo>
                    <a:lnTo>
                      <a:pt x="41" y="65"/>
                    </a:lnTo>
                    <a:lnTo>
                      <a:pt x="40" y="65"/>
                    </a:lnTo>
                    <a:lnTo>
                      <a:pt x="39" y="64"/>
                    </a:lnTo>
                    <a:lnTo>
                      <a:pt x="39" y="63"/>
                    </a:lnTo>
                    <a:lnTo>
                      <a:pt x="38" y="63"/>
                    </a:lnTo>
                    <a:lnTo>
                      <a:pt x="38" y="62"/>
                    </a:lnTo>
                    <a:lnTo>
                      <a:pt x="37" y="61"/>
                    </a:lnTo>
                    <a:lnTo>
                      <a:pt x="36" y="59"/>
                    </a:lnTo>
                    <a:lnTo>
                      <a:pt x="35" y="60"/>
                    </a:lnTo>
                    <a:lnTo>
                      <a:pt x="34" y="59"/>
                    </a:lnTo>
                    <a:lnTo>
                      <a:pt x="32" y="57"/>
                    </a:lnTo>
                    <a:lnTo>
                      <a:pt x="33" y="56"/>
                    </a:lnTo>
                    <a:lnTo>
                      <a:pt x="31" y="54"/>
                    </a:lnTo>
                    <a:lnTo>
                      <a:pt x="30" y="55"/>
                    </a:lnTo>
                    <a:lnTo>
                      <a:pt x="29" y="55"/>
                    </a:lnTo>
                    <a:lnTo>
                      <a:pt x="28" y="56"/>
                    </a:lnTo>
                    <a:lnTo>
                      <a:pt x="27" y="56"/>
                    </a:lnTo>
                    <a:lnTo>
                      <a:pt x="25" y="57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23" y="56"/>
                    </a:lnTo>
                    <a:lnTo>
                      <a:pt x="21" y="57"/>
                    </a:lnTo>
                    <a:lnTo>
                      <a:pt x="20" y="57"/>
                    </a:lnTo>
                    <a:lnTo>
                      <a:pt x="18" y="58"/>
                    </a:lnTo>
                    <a:lnTo>
                      <a:pt x="17" y="58"/>
                    </a:lnTo>
                    <a:lnTo>
                      <a:pt x="18" y="57"/>
                    </a:lnTo>
                    <a:lnTo>
                      <a:pt x="18" y="54"/>
                    </a:lnTo>
                    <a:lnTo>
                      <a:pt x="18" y="49"/>
                    </a:lnTo>
                    <a:lnTo>
                      <a:pt x="18" y="47"/>
                    </a:lnTo>
                    <a:lnTo>
                      <a:pt x="18" y="46"/>
                    </a:lnTo>
                    <a:lnTo>
                      <a:pt x="17" y="47"/>
                    </a:lnTo>
                    <a:lnTo>
                      <a:pt x="15" y="47"/>
                    </a:lnTo>
                    <a:lnTo>
                      <a:pt x="13" y="47"/>
                    </a:lnTo>
                    <a:lnTo>
                      <a:pt x="10" y="47"/>
                    </a:lnTo>
                    <a:lnTo>
                      <a:pt x="7" y="47"/>
                    </a:lnTo>
                    <a:lnTo>
                      <a:pt x="4" y="47"/>
                    </a:lnTo>
                    <a:lnTo>
                      <a:pt x="3" y="47"/>
                    </a:lnTo>
                    <a:lnTo>
                      <a:pt x="2" y="46"/>
                    </a:lnTo>
                    <a:lnTo>
                      <a:pt x="1" y="46"/>
                    </a:lnTo>
                    <a:lnTo>
                      <a:pt x="0" y="45"/>
                    </a:lnTo>
                    <a:lnTo>
                      <a:pt x="0" y="36"/>
                    </a:lnTo>
                    <a:lnTo>
                      <a:pt x="1" y="32"/>
                    </a:lnTo>
                    <a:lnTo>
                      <a:pt x="1" y="31"/>
                    </a:lnTo>
                    <a:lnTo>
                      <a:pt x="1" y="29"/>
                    </a:lnTo>
                    <a:close/>
                  </a:path>
                </a:pathLst>
              </a:custGeom>
              <a:gradFill>
                <a:gsLst>
                  <a:gs pos="50000">
                    <a:srgbClr val="F6C1B8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150" name="370"/>
              <p:cNvSpPr>
                <a:spLocks/>
              </p:cNvSpPr>
              <p:nvPr/>
            </p:nvSpPr>
            <p:spPr bwMode="auto">
              <a:xfrm>
                <a:off x="1648168" y="2511643"/>
                <a:ext cx="1207818" cy="1041413"/>
              </a:xfrm>
              <a:custGeom>
                <a:avLst/>
                <a:gdLst>
                  <a:gd name="T0" fmla="*/ 4 w 96"/>
                  <a:gd name="T1" fmla="*/ 34 h 85"/>
                  <a:gd name="T2" fmla="*/ 11 w 96"/>
                  <a:gd name="T3" fmla="*/ 32 h 85"/>
                  <a:gd name="T4" fmla="*/ 14 w 96"/>
                  <a:gd name="T5" fmla="*/ 32 h 85"/>
                  <a:gd name="T6" fmla="*/ 20 w 96"/>
                  <a:gd name="T7" fmla="*/ 25 h 85"/>
                  <a:gd name="T8" fmla="*/ 21 w 96"/>
                  <a:gd name="T9" fmla="*/ 28 h 85"/>
                  <a:gd name="T10" fmla="*/ 25 w 96"/>
                  <a:gd name="T11" fmla="*/ 31 h 85"/>
                  <a:gd name="T12" fmla="*/ 29 w 96"/>
                  <a:gd name="T13" fmla="*/ 29 h 85"/>
                  <a:gd name="T14" fmla="*/ 36 w 96"/>
                  <a:gd name="T15" fmla="*/ 28 h 85"/>
                  <a:gd name="T16" fmla="*/ 40 w 96"/>
                  <a:gd name="T17" fmla="*/ 18 h 85"/>
                  <a:gd name="T18" fmla="*/ 54 w 96"/>
                  <a:gd name="T19" fmla="*/ 19 h 85"/>
                  <a:gd name="T20" fmla="*/ 52 w 96"/>
                  <a:gd name="T21" fmla="*/ 12 h 85"/>
                  <a:gd name="T22" fmla="*/ 53 w 96"/>
                  <a:gd name="T23" fmla="*/ 8 h 85"/>
                  <a:gd name="T24" fmla="*/ 54 w 96"/>
                  <a:gd name="T25" fmla="*/ 7 h 85"/>
                  <a:gd name="T26" fmla="*/ 56 w 96"/>
                  <a:gd name="T27" fmla="*/ 6 h 85"/>
                  <a:gd name="T28" fmla="*/ 57 w 96"/>
                  <a:gd name="T29" fmla="*/ 4 h 85"/>
                  <a:gd name="T30" fmla="*/ 59 w 96"/>
                  <a:gd name="T31" fmla="*/ 0 h 85"/>
                  <a:gd name="T32" fmla="*/ 61 w 96"/>
                  <a:gd name="T33" fmla="*/ 2 h 85"/>
                  <a:gd name="T34" fmla="*/ 68 w 96"/>
                  <a:gd name="T35" fmla="*/ 6 h 85"/>
                  <a:gd name="T36" fmla="*/ 70 w 96"/>
                  <a:gd name="T37" fmla="*/ 7 h 85"/>
                  <a:gd name="T38" fmla="*/ 70 w 96"/>
                  <a:gd name="T39" fmla="*/ 5 h 85"/>
                  <a:gd name="T40" fmla="*/ 72 w 96"/>
                  <a:gd name="T41" fmla="*/ 6 h 85"/>
                  <a:gd name="T42" fmla="*/ 74 w 96"/>
                  <a:gd name="T43" fmla="*/ 6 h 85"/>
                  <a:gd name="T44" fmla="*/ 70 w 96"/>
                  <a:gd name="T45" fmla="*/ 13 h 85"/>
                  <a:gd name="T46" fmla="*/ 68 w 96"/>
                  <a:gd name="T47" fmla="*/ 11 h 85"/>
                  <a:gd name="T48" fmla="*/ 66 w 96"/>
                  <a:gd name="T49" fmla="*/ 11 h 85"/>
                  <a:gd name="T50" fmla="*/ 66 w 96"/>
                  <a:gd name="T51" fmla="*/ 18 h 85"/>
                  <a:gd name="T52" fmla="*/ 68 w 96"/>
                  <a:gd name="T53" fmla="*/ 29 h 85"/>
                  <a:gd name="T54" fmla="*/ 74 w 96"/>
                  <a:gd name="T55" fmla="*/ 32 h 85"/>
                  <a:gd name="T56" fmla="*/ 79 w 96"/>
                  <a:gd name="T57" fmla="*/ 32 h 85"/>
                  <a:gd name="T58" fmla="*/ 79 w 96"/>
                  <a:gd name="T59" fmla="*/ 38 h 85"/>
                  <a:gd name="T60" fmla="*/ 79 w 96"/>
                  <a:gd name="T61" fmla="*/ 52 h 85"/>
                  <a:gd name="T62" fmla="*/ 81 w 96"/>
                  <a:gd name="T63" fmla="*/ 53 h 85"/>
                  <a:gd name="T64" fmla="*/ 88 w 96"/>
                  <a:gd name="T65" fmla="*/ 53 h 85"/>
                  <a:gd name="T66" fmla="*/ 95 w 96"/>
                  <a:gd name="T67" fmla="*/ 53 h 85"/>
                  <a:gd name="T68" fmla="*/ 96 w 96"/>
                  <a:gd name="T69" fmla="*/ 53 h 85"/>
                  <a:gd name="T70" fmla="*/ 96 w 96"/>
                  <a:gd name="T71" fmla="*/ 63 h 85"/>
                  <a:gd name="T72" fmla="*/ 93 w 96"/>
                  <a:gd name="T73" fmla="*/ 65 h 85"/>
                  <a:gd name="T74" fmla="*/ 91 w 96"/>
                  <a:gd name="T75" fmla="*/ 66 h 85"/>
                  <a:gd name="T76" fmla="*/ 88 w 96"/>
                  <a:gd name="T77" fmla="*/ 68 h 85"/>
                  <a:gd name="T78" fmla="*/ 86 w 96"/>
                  <a:gd name="T79" fmla="*/ 70 h 85"/>
                  <a:gd name="T80" fmla="*/ 74 w 96"/>
                  <a:gd name="T81" fmla="*/ 73 h 85"/>
                  <a:gd name="T82" fmla="*/ 76 w 96"/>
                  <a:gd name="T83" fmla="*/ 77 h 85"/>
                  <a:gd name="T84" fmla="*/ 73 w 96"/>
                  <a:gd name="T85" fmla="*/ 78 h 85"/>
                  <a:gd name="T86" fmla="*/ 72 w 96"/>
                  <a:gd name="T87" fmla="*/ 78 h 85"/>
                  <a:gd name="T88" fmla="*/ 68 w 96"/>
                  <a:gd name="T89" fmla="*/ 80 h 85"/>
                  <a:gd name="T90" fmla="*/ 66 w 96"/>
                  <a:gd name="T91" fmla="*/ 80 h 85"/>
                  <a:gd name="T92" fmla="*/ 61 w 96"/>
                  <a:gd name="T93" fmla="*/ 83 h 85"/>
                  <a:gd name="T94" fmla="*/ 60 w 96"/>
                  <a:gd name="T95" fmla="*/ 80 h 85"/>
                  <a:gd name="T96" fmla="*/ 57 w 96"/>
                  <a:gd name="T97" fmla="*/ 77 h 85"/>
                  <a:gd name="T98" fmla="*/ 52 w 96"/>
                  <a:gd name="T99" fmla="*/ 78 h 85"/>
                  <a:gd name="T100" fmla="*/ 47 w 96"/>
                  <a:gd name="T101" fmla="*/ 80 h 85"/>
                  <a:gd name="T102" fmla="*/ 41 w 96"/>
                  <a:gd name="T103" fmla="*/ 80 h 85"/>
                  <a:gd name="T104" fmla="*/ 34 w 96"/>
                  <a:gd name="T105" fmla="*/ 80 h 85"/>
                  <a:gd name="T106" fmla="*/ 32 w 96"/>
                  <a:gd name="T107" fmla="*/ 85 h 85"/>
                  <a:gd name="T108" fmla="*/ 29 w 96"/>
                  <a:gd name="T109" fmla="*/ 82 h 85"/>
                  <a:gd name="T110" fmla="*/ 26 w 96"/>
                  <a:gd name="T111" fmla="*/ 79 h 85"/>
                  <a:gd name="T112" fmla="*/ 13 w 96"/>
                  <a:gd name="T113" fmla="*/ 71 h 85"/>
                  <a:gd name="T114" fmla="*/ 17 w 96"/>
                  <a:gd name="T115" fmla="*/ 52 h 85"/>
                  <a:gd name="T116" fmla="*/ 8 w 96"/>
                  <a:gd name="T117" fmla="*/ 47 h 85"/>
                  <a:gd name="T118" fmla="*/ 4 w 96"/>
                  <a:gd name="T119" fmla="*/ 42 h 8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6"/>
                  <a:gd name="T181" fmla="*/ 0 h 85"/>
                  <a:gd name="T182" fmla="*/ 96 w 96"/>
                  <a:gd name="T183" fmla="*/ 85 h 8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6" h="85">
                    <a:moveTo>
                      <a:pt x="0" y="35"/>
                    </a:moveTo>
                    <a:lnTo>
                      <a:pt x="1" y="34"/>
                    </a:lnTo>
                    <a:lnTo>
                      <a:pt x="4" y="34"/>
                    </a:lnTo>
                    <a:lnTo>
                      <a:pt x="5" y="34"/>
                    </a:lnTo>
                    <a:lnTo>
                      <a:pt x="9" y="31"/>
                    </a:lnTo>
                    <a:lnTo>
                      <a:pt x="11" y="32"/>
                    </a:lnTo>
                    <a:lnTo>
                      <a:pt x="12" y="33"/>
                    </a:lnTo>
                    <a:lnTo>
                      <a:pt x="13" y="33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6" y="31"/>
                    </a:lnTo>
                    <a:lnTo>
                      <a:pt x="20" y="25"/>
                    </a:lnTo>
                    <a:lnTo>
                      <a:pt x="20" y="26"/>
                    </a:lnTo>
                    <a:lnTo>
                      <a:pt x="21" y="27"/>
                    </a:lnTo>
                    <a:lnTo>
                      <a:pt x="21" y="28"/>
                    </a:lnTo>
                    <a:lnTo>
                      <a:pt x="21" y="29"/>
                    </a:lnTo>
                    <a:lnTo>
                      <a:pt x="25" y="31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9" y="29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36" y="28"/>
                    </a:lnTo>
                    <a:lnTo>
                      <a:pt x="37" y="19"/>
                    </a:lnTo>
                    <a:lnTo>
                      <a:pt x="40" y="17"/>
                    </a:lnTo>
                    <a:lnTo>
                      <a:pt x="40" y="18"/>
                    </a:lnTo>
                    <a:lnTo>
                      <a:pt x="43" y="17"/>
                    </a:lnTo>
                    <a:lnTo>
                      <a:pt x="45" y="23"/>
                    </a:lnTo>
                    <a:lnTo>
                      <a:pt x="54" y="19"/>
                    </a:lnTo>
                    <a:lnTo>
                      <a:pt x="53" y="16"/>
                    </a:lnTo>
                    <a:lnTo>
                      <a:pt x="54" y="15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3" y="8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6" y="6"/>
                    </a:lnTo>
                    <a:lnTo>
                      <a:pt x="57" y="5"/>
                    </a:lnTo>
                    <a:lnTo>
                      <a:pt x="57" y="4"/>
                    </a:lnTo>
                    <a:lnTo>
                      <a:pt x="57" y="3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61" y="2"/>
                    </a:lnTo>
                    <a:lnTo>
                      <a:pt x="65" y="1"/>
                    </a:lnTo>
                    <a:lnTo>
                      <a:pt x="68" y="6"/>
                    </a:lnTo>
                    <a:lnTo>
                      <a:pt x="69" y="7"/>
                    </a:lnTo>
                    <a:lnTo>
                      <a:pt x="70" y="7"/>
                    </a:lnTo>
                    <a:lnTo>
                      <a:pt x="70" y="6"/>
                    </a:lnTo>
                    <a:lnTo>
                      <a:pt x="70" y="5"/>
                    </a:lnTo>
                    <a:lnTo>
                      <a:pt x="70" y="4"/>
                    </a:lnTo>
                    <a:lnTo>
                      <a:pt x="71" y="5"/>
                    </a:lnTo>
                    <a:lnTo>
                      <a:pt x="72" y="6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1" y="14"/>
                    </a:lnTo>
                    <a:lnTo>
                      <a:pt x="70" y="14"/>
                    </a:lnTo>
                    <a:lnTo>
                      <a:pt x="70" y="13"/>
                    </a:lnTo>
                    <a:lnTo>
                      <a:pt x="69" y="13"/>
                    </a:lnTo>
                    <a:lnTo>
                      <a:pt x="69" y="12"/>
                    </a:lnTo>
                    <a:lnTo>
                      <a:pt x="68" y="11"/>
                    </a:lnTo>
                    <a:lnTo>
                      <a:pt x="67" y="11"/>
                    </a:lnTo>
                    <a:lnTo>
                      <a:pt x="66" y="11"/>
                    </a:lnTo>
                    <a:lnTo>
                      <a:pt x="65" y="11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5" y="28"/>
                    </a:lnTo>
                    <a:lnTo>
                      <a:pt x="67" y="28"/>
                    </a:lnTo>
                    <a:lnTo>
                      <a:pt x="68" y="29"/>
                    </a:lnTo>
                    <a:lnTo>
                      <a:pt x="69" y="29"/>
                    </a:lnTo>
                    <a:lnTo>
                      <a:pt x="74" y="29"/>
                    </a:lnTo>
                    <a:lnTo>
                      <a:pt x="74" y="32"/>
                    </a:lnTo>
                    <a:lnTo>
                      <a:pt x="75" y="32"/>
                    </a:lnTo>
                    <a:lnTo>
                      <a:pt x="77" y="32"/>
                    </a:lnTo>
                    <a:lnTo>
                      <a:pt x="79" y="32"/>
                    </a:lnTo>
                    <a:lnTo>
                      <a:pt x="79" y="35"/>
                    </a:lnTo>
                    <a:lnTo>
                      <a:pt x="79" y="37"/>
                    </a:lnTo>
                    <a:lnTo>
                      <a:pt x="79" y="38"/>
                    </a:lnTo>
                    <a:lnTo>
                      <a:pt x="78" y="42"/>
                    </a:lnTo>
                    <a:lnTo>
                      <a:pt x="78" y="51"/>
                    </a:lnTo>
                    <a:lnTo>
                      <a:pt x="79" y="52"/>
                    </a:lnTo>
                    <a:lnTo>
                      <a:pt x="80" y="52"/>
                    </a:lnTo>
                    <a:lnTo>
                      <a:pt x="81" y="53"/>
                    </a:lnTo>
                    <a:lnTo>
                      <a:pt x="82" y="53"/>
                    </a:lnTo>
                    <a:lnTo>
                      <a:pt x="85" y="53"/>
                    </a:lnTo>
                    <a:lnTo>
                      <a:pt x="88" y="53"/>
                    </a:lnTo>
                    <a:lnTo>
                      <a:pt x="91" y="53"/>
                    </a:lnTo>
                    <a:lnTo>
                      <a:pt x="93" y="53"/>
                    </a:lnTo>
                    <a:lnTo>
                      <a:pt x="95" y="53"/>
                    </a:lnTo>
                    <a:lnTo>
                      <a:pt x="96" y="52"/>
                    </a:lnTo>
                    <a:lnTo>
                      <a:pt x="96" y="53"/>
                    </a:lnTo>
                    <a:lnTo>
                      <a:pt x="96" y="55"/>
                    </a:lnTo>
                    <a:lnTo>
                      <a:pt x="96" y="60"/>
                    </a:lnTo>
                    <a:lnTo>
                      <a:pt x="96" y="63"/>
                    </a:lnTo>
                    <a:lnTo>
                      <a:pt x="95" y="64"/>
                    </a:lnTo>
                    <a:lnTo>
                      <a:pt x="94" y="65"/>
                    </a:lnTo>
                    <a:lnTo>
                      <a:pt x="93" y="65"/>
                    </a:lnTo>
                    <a:lnTo>
                      <a:pt x="91" y="66"/>
                    </a:lnTo>
                    <a:lnTo>
                      <a:pt x="90" y="66"/>
                    </a:lnTo>
                    <a:lnTo>
                      <a:pt x="90" y="67"/>
                    </a:lnTo>
                    <a:lnTo>
                      <a:pt x="88" y="68"/>
                    </a:lnTo>
                    <a:lnTo>
                      <a:pt x="87" y="68"/>
                    </a:lnTo>
                    <a:lnTo>
                      <a:pt x="87" y="69"/>
                    </a:lnTo>
                    <a:lnTo>
                      <a:pt x="86" y="70"/>
                    </a:lnTo>
                    <a:lnTo>
                      <a:pt x="85" y="70"/>
                    </a:lnTo>
                    <a:lnTo>
                      <a:pt x="73" y="72"/>
                    </a:lnTo>
                    <a:lnTo>
                      <a:pt x="74" y="73"/>
                    </a:lnTo>
                    <a:lnTo>
                      <a:pt x="74" y="74"/>
                    </a:lnTo>
                    <a:lnTo>
                      <a:pt x="75" y="75"/>
                    </a:lnTo>
                    <a:lnTo>
                      <a:pt x="76" y="77"/>
                    </a:lnTo>
                    <a:lnTo>
                      <a:pt x="75" y="77"/>
                    </a:lnTo>
                    <a:lnTo>
                      <a:pt x="74" y="78"/>
                    </a:lnTo>
                    <a:lnTo>
                      <a:pt x="73" y="78"/>
                    </a:lnTo>
                    <a:lnTo>
                      <a:pt x="72" y="78"/>
                    </a:lnTo>
                    <a:lnTo>
                      <a:pt x="71" y="79"/>
                    </a:lnTo>
                    <a:lnTo>
                      <a:pt x="70" y="80"/>
                    </a:lnTo>
                    <a:lnTo>
                      <a:pt x="68" y="80"/>
                    </a:lnTo>
                    <a:lnTo>
                      <a:pt x="67" y="79"/>
                    </a:lnTo>
                    <a:lnTo>
                      <a:pt x="67" y="80"/>
                    </a:lnTo>
                    <a:lnTo>
                      <a:pt x="66" y="80"/>
                    </a:lnTo>
                    <a:lnTo>
                      <a:pt x="66" y="81"/>
                    </a:lnTo>
                    <a:lnTo>
                      <a:pt x="63" y="84"/>
                    </a:lnTo>
                    <a:lnTo>
                      <a:pt x="61" y="83"/>
                    </a:lnTo>
                    <a:lnTo>
                      <a:pt x="60" y="82"/>
                    </a:lnTo>
                    <a:lnTo>
                      <a:pt x="60" y="81"/>
                    </a:lnTo>
                    <a:lnTo>
                      <a:pt x="60" y="80"/>
                    </a:lnTo>
                    <a:lnTo>
                      <a:pt x="60" y="79"/>
                    </a:lnTo>
                    <a:lnTo>
                      <a:pt x="59" y="78"/>
                    </a:lnTo>
                    <a:lnTo>
                      <a:pt x="57" y="77"/>
                    </a:lnTo>
                    <a:lnTo>
                      <a:pt x="57" y="75"/>
                    </a:lnTo>
                    <a:lnTo>
                      <a:pt x="54" y="76"/>
                    </a:lnTo>
                    <a:lnTo>
                      <a:pt x="52" y="78"/>
                    </a:lnTo>
                    <a:lnTo>
                      <a:pt x="49" y="76"/>
                    </a:lnTo>
                    <a:lnTo>
                      <a:pt x="47" y="79"/>
                    </a:lnTo>
                    <a:lnTo>
                      <a:pt x="47" y="80"/>
                    </a:lnTo>
                    <a:lnTo>
                      <a:pt x="46" y="80"/>
                    </a:lnTo>
                    <a:lnTo>
                      <a:pt x="43" y="80"/>
                    </a:lnTo>
                    <a:lnTo>
                      <a:pt x="41" y="80"/>
                    </a:lnTo>
                    <a:lnTo>
                      <a:pt x="40" y="80"/>
                    </a:lnTo>
                    <a:lnTo>
                      <a:pt x="38" y="79"/>
                    </a:lnTo>
                    <a:lnTo>
                      <a:pt x="34" y="80"/>
                    </a:lnTo>
                    <a:lnTo>
                      <a:pt x="33" y="81"/>
                    </a:lnTo>
                    <a:lnTo>
                      <a:pt x="32" y="85"/>
                    </a:lnTo>
                    <a:lnTo>
                      <a:pt x="31" y="85"/>
                    </a:lnTo>
                    <a:lnTo>
                      <a:pt x="30" y="83"/>
                    </a:lnTo>
                    <a:lnTo>
                      <a:pt x="29" y="82"/>
                    </a:lnTo>
                    <a:lnTo>
                      <a:pt x="29" y="81"/>
                    </a:lnTo>
                    <a:lnTo>
                      <a:pt x="27" y="79"/>
                    </a:lnTo>
                    <a:lnTo>
                      <a:pt x="26" y="79"/>
                    </a:lnTo>
                    <a:lnTo>
                      <a:pt x="23" y="75"/>
                    </a:lnTo>
                    <a:lnTo>
                      <a:pt x="25" y="72"/>
                    </a:lnTo>
                    <a:lnTo>
                      <a:pt x="13" y="71"/>
                    </a:lnTo>
                    <a:lnTo>
                      <a:pt x="13" y="62"/>
                    </a:lnTo>
                    <a:lnTo>
                      <a:pt x="16" y="62"/>
                    </a:lnTo>
                    <a:lnTo>
                      <a:pt x="17" y="52"/>
                    </a:lnTo>
                    <a:lnTo>
                      <a:pt x="9" y="51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7" y="44"/>
                    </a:lnTo>
                    <a:lnTo>
                      <a:pt x="5" y="44"/>
                    </a:lnTo>
                    <a:lnTo>
                      <a:pt x="4" y="42"/>
                    </a:lnTo>
                    <a:lnTo>
                      <a:pt x="2" y="39"/>
                    </a:lnTo>
                    <a:lnTo>
                      <a:pt x="0" y="35"/>
                    </a:lnTo>
                    <a:close/>
                  </a:path>
                </a:pathLst>
              </a:custGeom>
              <a:gradFill>
                <a:gsLst>
                  <a:gs pos="50000">
                    <a:srgbClr val="F6C1B8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151" name="320"/>
              <p:cNvSpPr>
                <a:spLocks/>
              </p:cNvSpPr>
              <p:nvPr/>
            </p:nvSpPr>
            <p:spPr bwMode="auto">
              <a:xfrm>
                <a:off x="1912379" y="563588"/>
                <a:ext cx="893282" cy="1029161"/>
              </a:xfrm>
              <a:custGeom>
                <a:avLst/>
                <a:gdLst>
                  <a:gd name="T0" fmla="*/ 7 w 71"/>
                  <a:gd name="T1" fmla="*/ 34 h 84"/>
                  <a:gd name="T2" fmla="*/ 6 w 71"/>
                  <a:gd name="T3" fmla="*/ 27 h 84"/>
                  <a:gd name="T4" fmla="*/ 5 w 71"/>
                  <a:gd name="T5" fmla="*/ 25 h 84"/>
                  <a:gd name="T6" fmla="*/ 22 w 71"/>
                  <a:gd name="T7" fmla="*/ 16 h 84"/>
                  <a:gd name="T8" fmla="*/ 22 w 71"/>
                  <a:gd name="T9" fmla="*/ 15 h 84"/>
                  <a:gd name="T10" fmla="*/ 22 w 71"/>
                  <a:gd name="T11" fmla="*/ 14 h 84"/>
                  <a:gd name="T12" fmla="*/ 31 w 71"/>
                  <a:gd name="T13" fmla="*/ 4 h 84"/>
                  <a:gd name="T14" fmla="*/ 34 w 71"/>
                  <a:gd name="T15" fmla="*/ 10 h 84"/>
                  <a:gd name="T16" fmla="*/ 42 w 71"/>
                  <a:gd name="T17" fmla="*/ 4 h 84"/>
                  <a:gd name="T18" fmla="*/ 53 w 71"/>
                  <a:gd name="T19" fmla="*/ 3 h 84"/>
                  <a:gd name="T20" fmla="*/ 59 w 71"/>
                  <a:gd name="T21" fmla="*/ 14 h 84"/>
                  <a:gd name="T22" fmla="*/ 61 w 71"/>
                  <a:gd name="T23" fmla="*/ 14 h 84"/>
                  <a:gd name="T24" fmla="*/ 66 w 71"/>
                  <a:gd name="T25" fmla="*/ 23 h 84"/>
                  <a:gd name="T26" fmla="*/ 66 w 71"/>
                  <a:gd name="T27" fmla="*/ 25 h 84"/>
                  <a:gd name="T28" fmla="*/ 71 w 71"/>
                  <a:gd name="T29" fmla="*/ 39 h 84"/>
                  <a:gd name="T30" fmla="*/ 69 w 71"/>
                  <a:gd name="T31" fmla="*/ 51 h 84"/>
                  <a:gd name="T32" fmla="*/ 60 w 71"/>
                  <a:gd name="T33" fmla="*/ 60 h 84"/>
                  <a:gd name="T34" fmla="*/ 60 w 71"/>
                  <a:gd name="T35" fmla="*/ 62 h 84"/>
                  <a:gd name="T36" fmla="*/ 61 w 71"/>
                  <a:gd name="T37" fmla="*/ 64 h 84"/>
                  <a:gd name="T38" fmla="*/ 58 w 71"/>
                  <a:gd name="T39" fmla="*/ 66 h 84"/>
                  <a:gd name="T40" fmla="*/ 60 w 71"/>
                  <a:gd name="T41" fmla="*/ 75 h 84"/>
                  <a:gd name="T42" fmla="*/ 59 w 71"/>
                  <a:gd name="T43" fmla="*/ 75 h 84"/>
                  <a:gd name="T44" fmla="*/ 57 w 71"/>
                  <a:gd name="T45" fmla="*/ 73 h 84"/>
                  <a:gd name="T46" fmla="*/ 40 w 71"/>
                  <a:gd name="T47" fmla="*/ 73 h 84"/>
                  <a:gd name="T48" fmla="*/ 43 w 71"/>
                  <a:gd name="T49" fmla="*/ 81 h 84"/>
                  <a:gd name="T50" fmla="*/ 39 w 71"/>
                  <a:gd name="T51" fmla="*/ 83 h 84"/>
                  <a:gd name="T52" fmla="*/ 37 w 71"/>
                  <a:gd name="T53" fmla="*/ 81 h 84"/>
                  <a:gd name="T54" fmla="*/ 35 w 71"/>
                  <a:gd name="T55" fmla="*/ 80 h 84"/>
                  <a:gd name="T56" fmla="*/ 33 w 71"/>
                  <a:gd name="T57" fmla="*/ 80 h 84"/>
                  <a:gd name="T58" fmla="*/ 32 w 71"/>
                  <a:gd name="T59" fmla="*/ 80 h 84"/>
                  <a:gd name="T60" fmla="*/ 31 w 71"/>
                  <a:gd name="T61" fmla="*/ 79 h 84"/>
                  <a:gd name="T62" fmla="*/ 18 w 71"/>
                  <a:gd name="T63" fmla="*/ 83 h 84"/>
                  <a:gd name="T64" fmla="*/ 14 w 71"/>
                  <a:gd name="T65" fmla="*/ 84 h 84"/>
                  <a:gd name="T66" fmla="*/ 13 w 71"/>
                  <a:gd name="T67" fmla="*/ 77 h 84"/>
                  <a:gd name="T68" fmla="*/ 15 w 71"/>
                  <a:gd name="T69" fmla="*/ 76 h 84"/>
                  <a:gd name="T70" fmla="*/ 16 w 71"/>
                  <a:gd name="T71" fmla="*/ 75 h 84"/>
                  <a:gd name="T72" fmla="*/ 15 w 71"/>
                  <a:gd name="T73" fmla="*/ 72 h 84"/>
                  <a:gd name="T74" fmla="*/ 14 w 71"/>
                  <a:gd name="T75" fmla="*/ 67 h 84"/>
                  <a:gd name="T76" fmla="*/ 16 w 71"/>
                  <a:gd name="T77" fmla="*/ 59 h 84"/>
                  <a:gd name="T78" fmla="*/ 13 w 71"/>
                  <a:gd name="T79" fmla="*/ 55 h 84"/>
                  <a:gd name="T80" fmla="*/ 9 w 71"/>
                  <a:gd name="T81" fmla="*/ 51 h 84"/>
                  <a:gd name="T82" fmla="*/ 8 w 71"/>
                  <a:gd name="T83" fmla="*/ 51 h 84"/>
                  <a:gd name="T84" fmla="*/ 7 w 71"/>
                  <a:gd name="T85" fmla="*/ 51 h 84"/>
                  <a:gd name="T86" fmla="*/ 6 w 71"/>
                  <a:gd name="T87" fmla="*/ 50 h 84"/>
                  <a:gd name="T88" fmla="*/ 6 w 71"/>
                  <a:gd name="T89" fmla="*/ 47 h 84"/>
                  <a:gd name="T90" fmla="*/ 5 w 71"/>
                  <a:gd name="T91" fmla="*/ 45 h 84"/>
                  <a:gd name="T92" fmla="*/ 4 w 71"/>
                  <a:gd name="T93" fmla="*/ 43 h 84"/>
                  <a:gd name="T94" fmla="*/ 2 w 71"/>
                  <a:gd name="T95" fmla="*/ 42 h 84"/>
                  <a:gd name="T96" fmla="*/ 1 w 71"/>
                  <a:gd name="T97" fmla="*/ 42 h 84"/>
                  <a:gd name="T98" fmla="*/ 1 w 71"/>
                  <a:gd name="T99" fmla="*/ 41 h 84"/>
                  <a:gd name="T100" fmla="*/ 2 w 71"/>
                  <a:gd name="T101" fmla="*/ 40 h 84"/>
                  <a:gd name="T102" fmla="*/ 2 w 71"/>
                  <a:gd name="T103" fmla="*/ 37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1"/>
                  <a:gd name="T157" fmla="*/ 0 h 84"/>
                  <a:gd name="T158" fmla="*/ 71 w 71"/>
                  <a:gd name="T159" fmla="*/ 84 h 8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1" h="84">
                    <a:moveTo>
                      <a:pt x="1" y="36"/>
                    </a:moveTo>
                    <a:lnTo>
                      <a:pt x="7" y="34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5" y="25"/>
                    </a:lnTo>
                    <a:lnTo>
                      <a:pt x="21" y="17"/>
                    </a:lnTo>
                    <a:lnTo>
                      <a:pt x="22" y="16"/>
                    </a:lnTo>
                    <a:lnTo>
                      <a:pt x="22" y="15"/>
                    </a:lnTo>
                    <a:lnTo>
                      <a:pt x="22" y="14"/>
                    </a:lnTo>
                    <a:lnTo>
                      <a:pt x="19" y="9"/>
                    </a:lnTo>
                    <a:lnTo>
                      <a:pt x="31" y="4"/>
                    </a:lnTo>
                    <a:lnTo>
                      <a:pt x="33" y="9"/>
                    </a:lnTo>
                    <a:lnTo>
                      <a:pt x="34" y="10"/>
                    </a:lnTo>
                    <a:lnTo>
                      <a:pt x="40" y="7"/>
                    </a:lnTo>
                    <a:lnTo>
                      <a:pt x="42" y="4"/>
                    </a:lnTo>
                    <a:lnTo>
                      <a:pt x="51" y="0"/>
                    </a:lnTo>
                    <a:lnTo>
                      <a:pt x="53" y="3"/>
                    </a:lnTo>
                    <a:lnTo>
                      <a:pt x="54" y="2"/>
                    </a:lnTo>
                    <a:lnTo>
                      <a:pt x="59" y="14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5" y="22"/>
                    </a:lnTo>
                    <a:lnTo>
                      <a:pt x="66" y="23"/>
                    </a:lnTo>
                    <a:lnTo>
                      <a:pt x="66" y="25"/>
                    </a:lnTo>
                    <a:lnTo>
                      <a:pt x="65" y="27"/>
                    </a:lnTo>
                    <a:lnTo>
                      <a:pt x="71" y="39"/>
                    </a:lnTo>
                    <a:lnTo>
                      <a:pt x="71" y="48"/>
                    </a:lnTo>
                    <a:lnTo>
                      <a:pt x="69" y="51"/>
                    </a:lnTo>
                    <a:lnTo>
                      <a:pt x="65" y="50"/>
                    </a:lnTo>
                    <a:lnTo>
                      <a:pt x="60" y="60"/>
                    </a:lnTo>
                    <a:lnTo>
                      <a:pt x="60" y="61"/>
                    </a:lnTo>
                    <a:lnTo>
                      <a:pt x="60" y="62"/>
                    </a:lnTo>
                    <a:lnTo>
                      <a:pt x="61" y="63"/>
                    </a:lnTo>
                    <a:lnTo>
                      <a:pt x="61" y="64"/>
                    </a:lnTo>
                    <a:lnTo>
                      <a:pt x="60" y="64"/>
                    </a:lnTo>
                    <a:lnTo>
                      <a:pt x="58" y="66"/>
                    </a:lnTo>
                    <a:lnTo>
                      <a:pt x="61" y="75"/>
                    </a:lnTo>
                    <a:lnTo>
                      <a:pt x="60" y="75"/>
                    </a:lnTo>
                    <a:lnTo>
                      <a:pt x="59" y="75"/>
                    </a:lnTo>
                    <a:lnTo>
                      <a:pt x="57" y="74"/>
                    </a:lnTo>
                    <a:lnTo>
                      <a:pt x="57" y="73"/>
                    </a:lnTo>
                    <a:lnTo>
                      <a:pt x="41" y="73"/>
                    </a:lnTo>
                    <a:lnTo>
                      <a:pt x="40" y="73"/>
                    </a:lnTo>
                    <a:lnTo>
                      <a:pt x="39" y="77"/>
                    </a:lnTo>
                    <a:lnTo>
                      <a:pt x="43" y="81"/>
                    </a:lnTo>
                    <a:lnTo>
                      <a:pt x="40" y="83"/>
                    </a:lnTo>
                    <a:lnTo>
                      <a:pt x="39" y="83"/>
                    </a:lnTo>
                    <a:lnTo>
                      <a:pt x="38" y="82"/>
                    </a:lnTo>
                    <a:lnTo>
                      <a:pt x="37" y="81"/>
                    </a:lnTo>
                    <a:lnTo>
                      <a:pt x="36" y="81"/>
                    </a:lnTo>
                    <a:lnTo>
                      <a:pt x="35" y="80"/>
                    </a:lnTo>
                    <a:lnTo>
                      <a:pt x="34" y="80"/>
                    </a:lnTo>
                    <a:lnTo>
                      <a:pt x="33" y="80"/>
                    </a:lnTo>
                    <a:lnTo>
                      <a:pt x="32" y="80"/>
                    </a:lnTo>
                    <a:lnTo>
                      <a:pt x="32" y="79"/>
                    </a:lnTo>
                    <a:lnTo>
                      <a:pt x="31" y="79"/>
                    </a:lnTo>
                    <a:lnTo>
                      <a:pt x="18" y="83"/>
                    </a:lnTo>
                    <a:lnTo>
                      <a:pt x="14" y="84"/>
                    </a:lnTo>
                    <a:lnTo>
                      <a:pt x="13" y="78"/>
                    </a:lnTo>
                    <a:lnTo>
                      <a:pt x="13" y="77"/>
                    </a:lnTo>
                    <a:lnTo>
                      <a:pt x="14" y="77"/>
                    </a:lnTo>
                    <a:lnTo>
                      <a:pt x="15" y="76"/>
                    </a:lnTo>
                    <a:lnTo>
                      <a:pt x="16" y="75"/>
                    </a:lnTo>
                    <a:lnTo>
                      <a:pt x="15" y="72"/>
                    </a:lnTo>
                    <a:lnTo>
                      <a:pt x="15" y="68"/>
                    </a:lnTo>
                    <a:lnTo>
                      <a:pt x="14" y="67"/>
                    </a:lnTo>
                    <a:lnTo>
                      <a:pt x="15" y="64"/>
                    </a:lnTo>
                    <a:lnTo>
                      <a:pt x="16" y="59"/>
                    </a:lnTo>
                    <a:lnTo>
                      <a:pt x="14" y="56"/>
                    </a:lnTo>
                    <a:lnTo>
                      <a:pt x="13" y="55"/>
                    </a:lnTo>
                    <a:lnTo>
                      <a:pt x="11" y="53"/>
                    </a:lnTo>
                    <a:lnTo>
                      <a:pt x="9" y="51"/>
                    </a:lnTo>
                    <a:lnTo>
                      <a:pt x="8" y="51"/>
                    </a:lnTo>
                    <a:lnTo>
                      <a:pt x="7" y="51"/>
                    </a:lnTo>
                    <a:lnTo>
                      <a:pt x="6" y="51"/>
                    </a:lnTo>
                    <a:lnTo>
                      <a:pt x="6" y="50"/>
                    </a:lnTo>
                    <a:lnTo>
                      <a:pt x="6" y="48"/>
                    </a:lnTo>
                    <a:lnTo>
                      <a:pt x="6" y="47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3" y="42"/>
                    </a:lnTo>
                    <a:lnTo>
                      <a:pt x="2" y="42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2" y="37"/>
                    </a:lnTo>
                    <a:lnTo>
                      <a:pt x="1" y="36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152" name="290"/>
              <p:cNvSpPr>
                <a:spLocks/>
              </p:cNvSpPr>
              <p:nvPr/>
            </p:nvSpPr>
            <p:spPr bwMode="auto">
              <a:xfrm>
                <a:off x="666816" y="1433474"/>
                <a:ext cx="893282" cy="600344"/>
              </a:xfrm>
              <a:custGeom>
                <a:avLst/>
                <a:gdLst>
                  <a:gd name="T0" fmla="*/ 36 w 71"/>
                  <a:gd name="T1" fmla="*/ 18 h 49"/>
                  <a:gd name="T2" fmla="*/ 37 w 71"/>
                  <a:gd name="T3" fmla="*/ 14 h 49"/>
                  <a:gd name="T4" fmla="*/ 44 w 71"/>
                  <a:gd name="T5" fmla="*/ 11 h 49"/>
                  <a:gd name="T6" fmla="*/ 47 w 71"/>
                  <a:gd name="T7" fmla="*/ 7 h 49"/>
                  <a:gd name="T8" fmla="*/ 49 w 71"/>
                  <a:gd name="T9" fmla="*/ 6 h 49"/>
                  <a:gd name="T10" fmla="*/ 52 w 71"/>
                  <a:gd name="T11" fmla="*/ 4 h 49"/>
                  <a:gd name="T12" fmla="*/ 51 w 71"/>
                  <a:gd name="T13" fmla="*/ 2 h 49"/>
                  <a:gd name="T14" fmla="*/ 54 w 71"/>
                  <a:gd name="T15" fmla="*/ 0 h 49"/>
                  <a:gd name="T16" fmla="*/ 56 w 71"/>
                  <a:gd name="T17" fmla="*/ 4 h 49"/>
                  <a:gd name="T18" fmla="*/ 63 w 71"/>
                  <a:gd name="T19" fmla="*/ 11 h 49"/>
                  <a:gd name="T20" fmla="*/ 63 w 71"/>
                  <a:gd name="T21" fmla="*/ 14 h 49"/>
                  <a:gd name="T22" fmla="*/ 65 w 71"/>
                  <a:gd name="T23" fmla="*/ 18 h 49"/>
                  <a:gd name="T24" fmla="*/ 67 w 71"/>
                  <a:gd name="T25" fmla="*/ 16 h 49"/>
                  <a:gd name="T26" fmla="*/ 71 w 71"/>
                  <a:gd name="T27" fmla="*/ 21 h 49"/>
                  <a:gd name="T28" fmla="*/ 71 w 71"/>
                  <a:gd name="T29" fmla="*/ 23 h 49"/>
                  <a:gd name="T30" fmla="*/ 71 w 71"/>
                  <a:gd name="T31" fmla="*/ 26 h 49"/>
                  <a:gd name="T32" fmla="*/ 70 w 71"/>
                  <a:gd name="T33" fmla="*/ 27 h 49"/>
                  <a:gd name="T34" fmla="*/ 70 w 71"/>
                  <a:gd name="T35" fmla="*/ 33 h 49"/>
                  <a:gd name="T36" fmla="*/ 69 w 71"/>
                  <a:gd name="T37" fmla="*/ 40 h 49"/>
                  <a:gd name="T38" fmla="*/ 61 w 71"/>
                  <a:gd name="T39" fmla="*/ 39 h 49"/>
                  <a:gd name="T40" fmla="*/ 56 w 71"/>
                  <a:gd name="T41" fmla="*/ 47 h 49"/>
                  <a:gd name="T42" fmla="*/ 53 w 71"/>
                  <a:gd name="T43" fmla="*/ 47 h 49"/>
                  <a:gd name="T44" fmla="*/ 50 w 71"/>
                  <a:gd name="T45" fmla="*/ 44 h 49"/>
                  <a:gd name="T46" fmla="*/ 47 w 71"/>
                  <a:gd name="T47" fmla="*/ 43 h 49"/>
                  <a:gd name="T48" fmla="*/ 40 w 71"/>
                  <a:gd name="T49" fmla="*/ 44 h 49"/>
                  <a:gd name="T50" fmla="*/ 41 w 71"/>
                  <a:gd name="T51" fmla="*/ 38 h 49"/>
                  <a:gd name="T52" fmla="*/ 37 w 71"/>
                  <a:gd name="T53" fmla="*/ 43 h 49"/>
                  <a:gd name="T54" fmla="*/ 23 w 71"/>
                  <a:gd name="T55" fmla="*/ 49 h 49"/>
                  <a:gd name="T56" fmla="*/ 20 w 71"/>
                  <a:gd name="T57" fmla="*/ 49 h 49"/>
                  <a:gd name="T58" fmla="*/ 17 w 71"/>
                  <a:gd name="T59" fmla="*/ 49 h 49"/>
                  <a:gd name="T60" fmla="*/ 11 w 71"/>
                  <a:gd name="T61" fmla="*/ 49 h 49"/>
                  <a:gd name="T62" fmla="*/ 5 w 71"/>
                  <a:gd name="T63" fmla="*/ 49 h 49"/>
                  <a:gd name="T64" fmla="*/ 0 w 71"/>
                  <a:gd name="T65" fmla="*/ 41 h 49"/>
                  <a:gd name="T66" fmla="*/ 4 w 71"/>
                  <a:gd name="T67" fmla="*/ 39 h 49"/>
                  <a:gd name="T68" fmla="*/ 5 w 71"/>
                  <a:gd name="T69" fmla="*/ 40 h 49"/>
                  <a:gd name="T70" fmla="*/ 9 w 71"/>
                  <a:gd name="T71" fmla="*/ 40 h 49"/>
                  <a:gd name="T72" fmla="*/ 10 w 71"/>
                  <a:gd name="T73" fmla="*/ 29 h 49"/>
                  <a:gd name="T74" fmla="*/ 12 w 71"/>
                  <a:gd name="T75" fmla="*/ 27 h 49"/>
                  <a:gd name="T76" fmla="*/ 12 w 71"/>
                  <a:gd name="T77" fmla="*/ 24 h 49"/>
                  <a:gd name="T78" fmla="*/ 23 w 71"/>
                  <a:gd name="T79" fmla="*/ 23 h 49"/>
                  <a:gd name="T80" fmla="*/ 26 w 71"/>
                  <a:gd name="T81" fmla="*/ 19 h 49"/>
                  <a:gd name="T82" fmla="*/ 27 w 71"/>
                  <a:gd name="T83" fmla="*/ 15 h 49"/>
                  <a:gd name="T84" fmla="*/ 32 w 71"/>
                  <a:gd name="T85" fmla="*/ 14 h 49"/>
                  <a:gd name="T86" fmla="*/ 33 w 71"/>
                  <a:gd name="T87" fmla="*/ 19 h 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1"/>
                  <a:gd name="T133" fmla="*/ 0 h 49"/>
                  <a:gd name="T134" fmla="*/ 71 w 71"/>
                  <a:gd name="T135" fmla="*/ 49 h 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1" h="49">
                    <a:moveTo>
                      <a:pt x="35" y="17"/>
                    </a:moveTo>
                    <a:lnTo>
                      <a:pt x="36" y="18"/>
                    </a:lnTo>
                    <a:lnTo>
                      <a:pt x="38" y="17"/>
                    </a:lnTo>
                    <a:lnTo>
                      <a:pt x="37" y="14"/>
                    </a:lnTo>
                    <a:lnTo>
                      <a:pt x="43" y="11"/>
                    </a:lnTo>
                    <a:lnTo>
                      <a:pt x="44" y="11"/>
                    </a:lnTo>
                    <a:lnTo>
                      <a:pt x="45" y="10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9" y="6"/>
                    </a:lnTo>
                    <a:lnTo>
                      <a:pt x="51" y="3"/>
                    </a:lnTo>
                    <a:lnTo>
                      <a:pt x="52" y="4"/>
                    </a:lnTo>
                    <a:lnTo>
                      <a:pt x="52" y="3"/>
                    </a:lnTo>
                    <a:lnTo>
                      <a:pt x="51" y="2"/>
                    </a:lnTo>
                    <a:lnTo>
                      <a:pt x="54" y="0"/>
                    </a:lnTo>
                    <a:lnTo>
                      <a:pt x="55" y="3"/>
                    </a:lnTo>
                    <a:lnTo>
                      <a:pt x="56" y="4"/>
                    </a:lnTo>
                    <a:lnTo>
                      <a:pt x="57" y="9"/>
                    </a:lnTo>
                    <a:lnTo>
                      <a:pt x="63" y="11"/>
                    </a:lnTo>
                    <a:lnTo>
                      <a:pt x="62" y="13"/>
                    </a:lnTo>
                    <a:lnTo>
                      <a:pt x="63" y="14"/>
                    </a:lnTo>
                    <a:lnTo>
                      <a:pt x="64" y="17"/>
                    </a:lnTo>
                    <a:lnTo>
                      <a:pt x="65" y="18"/>
                    </a:lnTo>
                    <a:lnTo>
                      <a:pt x="67" y="17"/>
                    </a:lnTo>
                    <a:lnTo>
                      <a:pt x="67" y="16"/>
                    </a:lnTo>
                    <a:lnTo>
                      <a:pt x="71" y="17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5"/>
                    </a:lnTo>
                    <a:lnTo>
                      <a:pt x="71" y="26"/>
                    </a:lnTo>
                    <a:lnTo>
                      <a:pt x="70" y="27"/>
                    </a:lnTo>
                    <a:lnTo>
                      <a:pt x="70" y="28"/>
                    </a:lnTo>
                    <a:lnTo>
                      <a:pt x="70" y="33"/>
                    </a:lnTo>
                    <a:lnTo>
                      <a:pt x="69" y="37"/>
                    </a:lnTo>
                    <a:lnTo>
                      <a:pt x="69" y="40"/>
                    </a:lnTo>
                    <a:lnTo>
                      <a:pt x="61" y="40"/>
                    </a:lnTo>
                    <a:lnTo>
                      <a:pt x="61" y="39"/>
                    </a:lnTo>
                    <a:lnTo>
                      <a:pt x="57" y="38"/>
                    </a:lnTo>
                    <a:lnTo>
                      <a:pt x="56" y="47"/>
                    </a:lnTo>
                    <a:lnTo>
                      <a:pt x="55" y="47"/>
                    </a:lnTo>
                    <a:lnTo>
                      <a:pt x="53" y="47"/>
                    </a:lnTo>
                    <a:lnTo>
                      <a:pt x="51" y="46"/>
                    </a:lnTo>
                    <a:lnTo>
                      <a:pt x="50" y="44"/>
                    </a:lnTo>
                    <a:lnTo>
                      <a:pt x="48" y="44"/>
                    </a:lnTo>
                    <a:lnTo>
                      <a:pt x="47" y="43"/>
                    </a:lnTo>
                    <a:lnTo>
                      <a:pt x="41" y="47"/>
                    </a:lnTo>
                    <a:lnTo>
                      <a:pt x="40" y="44"/>
                    </a:lnTo>
                    <a:lnTo>
                      <a:pt x="43" y="42"/>
                    </a:lnTo>
                    <a:lnTo>
                      <a:pt x="41" y="38"/>
                    </a:lnTo>
                    <a:lnTo>
                      <a:pt x="37" y="40"/>
                    </a:lnTo>
                    <a:lnTo>
                      <a:pt x="37" y="43"/>
                    </a:lnTo>
                    <a:lnTo>
                      <a:pt x="36" y="44"/>
                    </a:lnTo>
                    <a:lnTo>
                      <a:pt x="23" y="49"/>
                    </a:lnTo>
                    <a:lnTo>
                      <a:pt x="22" y="48"/>
                    </a:lnTo>
                    <a:lnTo>
                      <a:pt x="20" y="49"/>
                    </a:lnTo>
                    <a:lnTo>
                      <a:pt x="19" y="48"/>
                    </a:lnTo>
                    <a:lnTo>
                      <a:pt x="17" y="49"/>
                    </a:lnTo>
                    <a:lnTo>
                      <a:pt x="16" y="47"/>
                    </a:lnTo>
                    <a:lnTo>
                      <a:pt x="11" y="49"/>
                    </a:lnTo>
                    <a:lnTo>
                      <a:pt x="9" y="48"/>
                    </a:lnTo>
                    <a:lnTo>
                      <a:pt x="5" y="49"/>
                    </a:lnTo>
                    <a:lnTo>
                      <a:pt x="5" y="48"/>
                    </a:lnTo>
                    <a:lnTo>
                      <a:pt x="0" y="41"/>
                    </a:lnTo>
                    <a:lnTo>
                      <a:pt x="4" y="39"/>
                    </a:lnTo>
                    <a:lnTo>
                      <a:pt x="5" y="39"/>
                    </a:lnTo>
                    <a:lnTo>
                      <a:pt x="5" y="40"/>
                    </a:lnTo>
                    <a:lnTo>
                      <a:pt x="6" y="41"/>
                    </a:lnTo>
                    <a:lnTo>
                      <a:pt x="9" y="40"/>
                    </a:lnTo>
                    <a:lnTo>
                      <a:pt x="4" y="31"/>
                    </a:lnTo>
                    <a:lnTo>
                      <a:pt x="10" y="29"/>
                    </a:lnTo>
                    <a:lnTo>
                      <a:pt x="9" y="26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2" y="24"/>
                    </a:lnTo>
                    <a:lnTo>
                      <a:pt x="21" y="20"/>
                    </a:lnTo>
                    <a:lnTo>
                      <a:pt x="23" y="23"/>
                    </a:lnTo>
                    <a:lnTo>
                      <a:pt x="27" y="21"/>
                    </a:lnTo>
                    <a:lnTo>
                      <a:pt x="26" y="19"/>
                    </a:lnTo>
                    <a:lnTo>
                      <a:pt x="28" y="17"/>
                    </a:lnTo>
                    <a:lnTo>
                      <a:pt x="27" y="15"/>
                    </a:lnTo>
                    <a:lnTo>
                      <a:pt x="31" y="13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3" y="19"/>
                    </a:lnTo>
                    <a:lnTo>
                      <a:pt x="35" y="17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153" name="270"/>
              <p:cNvSpPr>
                <a:spLocks/>
              </p:cNvSpPr>
              <p:nvPr/>
            </p:nvSpPr>
            <p:spPr bwMode="auto">
              <a:xfrm>
                <a:off x="3296338" y="2242101"/>
                <a:ext cx="817794" cy="1127176"/>
              </a:xfrm>
              <a:custGeom>
                <a:avLst/>
                <a:gdLst>
                  <a:gd name="T0" fmla="*/ 10 w 65"/>
                  <a:gd name="T1" fmla="*/ 9 h 92"/>
                  <a:gd name="T2" fmla="*/ 13 w 65"/>
                  <a:gd name="T3" fmla="*/ 8 h 92"/>
                  <a:gd name="T4" fmla="*/ 11 w 65"/>
                  <a:gd name="T5" fmla="*/ 6 h 92"/>
                  <a:gd name="T6" fmla="*/ 10 w 65"/>
                  <a:gd name="T7" fmla="*/ 6 h 92"/>
                  <a:gd name="T8" fmla="*/ 11 w 65"/>
                  <a:gd name="T9" fmla="*/ 4 h 92"/>
                  <a:gd name="T10" fmla="*/ 12 w 65"/>
                  <a:gd name="T11" fmla="*/ 4 h 92"/>
                  <a:gd name="T12" fmla="*/ 14 w 65"/>
                  <a:gd name="T13" fmla="*/ 6 h 92"/>
                  <a:gd name="T14" fmla="*/ 14 w 65"/>
                  <a:gd name="T15" fmla="*/ 2 h 92"/>
                  <a:gd name="T16" fmla="*/ 18 w 65"/>
                  <a:gd name="T17" fmla="*/ 1 h 92"/>
                  <a:gd name="T18" fmla="*/ 15 w 65"/>
                  <a:gd name="T19" fmla="*/ 3 h 92"/>
                  <a:gd name="T20" fmla="*/ 19 w 65"/>
                  <a:gd name="T21" fmla="*/ 3 h 92"/>
                  <a:gd name="T22" fmla="*/ 26 w 65"/>
                  <a:gd name="T23" fmla="*/ 1 h 92"/>
                  <a:gd name="T24" fmla="*/ 40 w 65"/>
                  <a:gd name="T25" fmla="*/ 3 h 92"/>
                  <a:gd name="T26" fmla="*/ 57 w 65"/>
                  <a:gd name="T27" fmla="*/ 19 h 92"/>
                  <a:gd name="T28" fmla="*/ 53 w 65"/>
                  <a:gd name="T29" fmla="*/ 26 h 92"/>
                  <a:gd name="T30" fmla="*/ 57 w 65"/>
                  <a:gd name="T31" fmla="*/ 34 h 92"/>
                  <a:gd name="T32" fmla="*/ 64 w 65"/>
                  <a:gd name="T33" fmla="*/ 48 h 92"/>
                  <a:gd name="T34" fmla="*/ 58 w 65"/>
                  <a:gd name="T35" fmla="*/ 53 h 92"/>
                  <a:gd name="T36" fmla="*/ 52 w 65"/>
                  <a:gd name="T37" fmla="*/ 57 h 92"/>
                  <a:gd name="T38" fmla="*/ 49 w 65"/>
                  <a:gd name="T39" fmla="*/ 59 h 92"/>
                  <a:gd name="T40" fmla="*/ 43 w 65"/>
                  <a:gd name="T41" fmla="*/ 62 h 92"/>
                  <a:gd name="T42" fmla="*/ 41 w 65"/>
                  <a:gd name="T43" fmla="*/ 65 h 92"/>
                  <a:gd name="T44" fmla="*/ 38 w 65"/>
                  <a:gd name="T45" fmla="*/ 71 h 92"/>
                  <a:gd name="T46" fmla="*/ 32 w 65"/>
                  <a:gd name="T47" fmla="*/ 73 h 92"/>
                  <a:gd name="T48" fmla="*/ 30 w 65"/>
                  <a:gd name="T49" fmla="*/ 75 h 92"/>
                  <a:gd name="T50" fmla="*/ 28 w 65"/>
                  <a:gd name="T51" fmla="*/ 79 h 92"/>
                  <a:gd name="T52" fmla="*/ 25 w 65"/>
                  <a:gd name="T53" fmla="*/ 81 h 92"/>
                  <a:gd name="T54" fmla="*/ 22 w 65"/>
                  <a:gd name="T55" fmla="*/ 83 h 92"/>
                  <a:gd name="T56" fmla="*/ 19 w 65"/>
                  <a:gd name="T57" fmla="*/ 84 h 92"/>
                  <a:gd name="T58" fmla="*/ 16 w 65"/>
                  <a:gd name="T59" fmla="*/ 88 h 92"/>
                  <a:gd name="T60" fmla="*/ 13 w 65"/>
                  <a:gd name="T61" fmla="*/ 91 h 92"/>
                  <a:gd name="T62" fmla="*/ 10 w 65"/>
                  <a:gd name="T63" fmla="*/ 91 h 92"/>
                  <a:gd name="T64" fmla="*/ 8 w 65"/>
                  <a:gd name="T65" fmla="*/ 89 h 92"/>
                  <a:gd name="T66" fmla="*/ 4 w 65"/>
                  <a:gd name="T67" fmla="*/ 86 h 92"/>
                  <a:gd name="T68" fmla="*/ 6 w 65"/>
                  <a:gd name="T69" fmla="*/ 85 h 92"/>
                  <a:gd name="T70" fmla="*/ 3 w 65"/>
                  <a:gd name="T71" fmla="*/ 82 h 92"/>
                  <a:gd name="T72" fmla="*/ 0 w 65"/>
                  <a:gd name="T73" fmla="*/ 82 h 92"/>
                  <a:gd name="T74" fmla="*/ 2 w 65"/>
                  <a:gd name="T75" fmla="*/ 79 h 92"/>
                  <a:gd name="T76" fmla="*/ 4 w 65"/>
                  <a:gd name="T77" fmla="*/ 77 h 92"/>
                  <a:gd name="T78" fmla="*/ 7 w 65"/>
                  <a:gd name="T79" fmla="*/ 75 h 92"/>
                  <a:gd name="T80" fmla="*/ 9 w 65"/>
                  <a:gd name="T81" fmla="*/ 72 h 92"/>
                  <a:gd name="T82" fmla="*/ 5 w 65"/>
                  <a:gd name="T83" fmla="*/ 71 h 92"/>
                  <a:gd name="T84" fmla="*/ 7 w 65"/>
                  <a:gd name="T85" fmla="*/ 68 h 92"/>
                  <a:gd name="T86" fmla="*/ 9 w 65"/>
                  <a:gd name="T87" fmla="*/ 65 h 92"/>
                  <a:gd name="T88" fmla="*/ 11 w 65"/>
                  <a:gd name="T89" fmla="*/ 64 h 92"/>
                  <a:gd name="T90" fmla="*/ 14 w 65"/>
                  <a:gd name="T91" fmla="*/ 60 h 92"/>
                  <a:gd name="T92" fmla="*/ 19 w 65"/>
                  <a:gd name="T93" fmla="*/ 53 h 92"/>
                  <a:gd name="T94" fmla="*/ 17 w 65"/>
                  <a:gd name="T95" fmla="*/ 47 h 92"/>
                  <a:gd name="T96" fmla="*/ 9 w 65"/>
                  <a:gd name="T97" fmla="*/ 35 h 92"/>
                  <a:gd name="T98" fmla="*/ 11 w 65"/>
                  <a:gd name="T99" fmla="*/ 27 h 92"/>
                  <a:gd name="T100" fmla="*/ 15 w 65"/>
                  <a:gd name="T101" fmla="*/ 16 h 92"/>
                  <a:gd name="T102" fmla="*/ 7 w 65"/>
                  <a:gd name="T103" fmla="*/ 12 h 9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5"/>
                  <a:gd name="T157" fmla="*/ 0 h 92"/>
                  <a:gd name="T158" fmla="*/ 65 w 65"/>
                  <a:gd name="T159" fmla="*/ 92 h 9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5" h="92">
                    <a:moveTo>
                      <a:pt x="8" y="9"/>
                    </a:moveTo>
                    <a:lnTo>
                      <a:pt x="10" y="7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1" y="2"/>
                    </a:lnTo>
                    <a:lnTo>
                      <a:pt x="23" y="1"/>
                    </a:lnTo>
                    <a:lnTo>
                      <a:pt x="25" y="0"/>
                    </a:lnTo>
                    <a:lnTo>
                      <a:pt x="26" y="1"/>
                    </a:lnTo>
                    <a:lnTo>
                      <a:pt x="30" y="1"/>
                    </a:lnTo>
                    <a:lnTo>
                      <a:pt x="32" y="3"/>
                    </a:lnTo>
                    <a:lnTo>
                      <a:pt x="37" y="3"/>
                    </a:lnTo>
                    <a:lnTo>
                      <a:pt x="40" y="3"/>
                    </a:lnTo>
                    <a:lnTo>
                      <a:pt x="42" y="3"/>
                    </a:lnTo>
                    <a:lnTo>
                      <a:pt x="44" y="4"/>
                    </a:lnTo>
                    <a:lnTo>
                      <a:pt x="49" y="11"/>
                    </a:lnTo>
                    <a:lnTo>
                      <a:pt x="52" y="12"/>
                    </a:lnTo>
                    <a:lnTo>
                      <a:pt x="57" y="19"/>
                    </a:lnTo>
                    <a:lnTo>
                      <a:pt x="57" y="21"/>
                    </a:lnTo>
                    <a:lnTo>
                      <a:pt x="54" y="22"/>
                    </a:lnTo>
                    <a:lnTo>
                      <a:pt x="52" y="23"/>
                    </a:lnTo>
                    <a:lnTo>
                      <a:pt x="52" y="25"/>
                    </a:lnTo>
                    <a:lnTo>
                      <a:pt x="53" y="26"/>
                    </a:lnTo>
                    <a:lnTo>
                      <a:pt x="52" y="27"/>
                    </a:lnTo>
                    <a:lnTo>
                      <a:pt x="54" y="29"/>
                    </a:lnTo>
                    <a:lnTo>
                      <a:pt x="55" y="29"/>
                    </a:lnTo>
                    <a:lnTo>
                      <a:pt x="59" y="32"/>
                    </a:lnTo>
                    <a:lnTo>
                      <a:pt x="57" y="34"/>
                    </a:lnTo>
                    <a:lnTo>
                      <a:pt x="57" y="36"/>
                    </a:lnTo>
                    <a:lnTo>
                      <a:pt x="61" y="38"/>
                    </a:lnTo>
                    <a:lnTo>
                      <a:pt x="60" y="43"/>
                    </a:lnTo>
                    <a:lnTo>
                      <a:pt x="65" y="48"/>
                    </a:lnTo>
                    <a:lnTo>
                      <a:pt x="64" y="48"/>
                    </a:lnTo>
                    <a:lnTo>
                      <a:pt x="62" y="49"/>
                    </a:lnTo>
                    <a:lnTo>
                      <a:pt x="61" y="50"/>
                    </a:lnTo>
                    <a:lnTo>
                      <a:pt x="60" y="52"/>
                    </a:lnTo>
                    <a:lnTo>
                      <a:pt x="59" y="53"/>
                    </a:lnTo>
                    <a:lnTo>
                      <a:pt x="58" y="53"/>
                    </a:lnTo>
                    <a:lnTo>
                      <a:pt x="57" y="54"/>
                    </a:lnTo>
                    <a:lnTo>
                      <a:pt x="56" y="54"/>
                    </a:lnTo>
                    <a:lnTo>
                      <a:pt x="53" y="56"/>
                    </a:lnTo>
                    <a:lnTo>
                      <a:pt x="52" y="57"/>
                    </a:lnTo>
                    <a:lnTo>
                      <a:pt x="51" y="57"/>
                    </a:lnTo>
                    <a:lnTo>
                      <a:pt x="51" y="58"/>
                    </a:lnTo>
                    <a:lnTo>
                      <a:pt x="49" y="59"/>
                    </a:lnTo>
                    <a:lnTo>
                      <a:pt x="47" y="61"/>
                    </a:lnTo>
                    <a:lnTo>
                      <a:pt x="45" y="63"/>
                    </a:lnTo>
                    <a:lnTo>
                      <a:pt x="44" y="63"/>
                    </a:lnTo>
                    <a:lnTo>
                      <a:pt x="43" y="62"/>
                    </a:lnTo>
                    <a:lnTo>
                      <a:pt x="42" y="63"/>
                    </a:lnTo>
                    <a:lnTo>
                      <a:pt x="43" y="64"/>
                    </a:lnTo>
                    <a:lnTo>
                      <a:pt x="41" y="64"/>
                    </a:lnTo>
                    <a:lnTo>
                      <a:pt x="40" y="65"/>
                    </a:lnTo>
                    <a:lnTo>
                      <a:pt x="41" y="65"/>
                    </a:lnTo>
                    <a:lnTo>
                      <a:pt x="38" y="67"/>
                    </a:lnTo>
                    <a:lnTo>
                      <a:pt x="39" y="68"/>
                    </a:lnTo>
                    <a:lnTo>
                      <a:pt x="39" y="69"/>
                    </a:lnTo>
                    <a:lnTo>
                      <a:pt x="38" y="71"/>
                    </a:lnTo>
                    <a:lnTo>
                      <a:pt x="37" y="73"/>
                    </a:lnTo>
                    <a:lnTo>
                      <a:pt x="34" y="73"/>
                    </a:lnTo>
                    <a:lnTo>
                      <a:pt x="33" y="72"/>
                    </a:lnTo>
                    <a:lnTo>
                      <a:pt x="32" y="73"/>
                    </a:lnTo>
                    <a:lnTo>
                      <a:pt x="33" y="74"/>
                    </a:lnTo>
                    <a:lnTo>
                      <a:pt x="32" y="74"/>
                    </a:lnTo>
                    <a:lnTo>
                      <a:pt x="31" y="74"/>
                    </a:lnTo>
                    <a:lnTo>
                      <a:pt x="31" y="75"/>
                    </a:lnTo>
                    <a:lnTo>
                      <a:pt x="30" y="75"/>
                    </a:lnTo>
                    <a:lnTo>
                      <a:pt x="29" y="76"/>
                    </a:lnTo>
                    <a:lnTo>
                      <a:pt x="28" y="76"/>
                    </a:lnTo>
                    <a:lnTo>
                      <a:pt x="28" y="77"/>
                    </a:lnTo>
                    <a:lnTo>
                      <a:pt x="29" y="79"/>
                    </a:lnTo>
                    <a:lnTo>
                      <a:pt x="28" y="79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5" y="79"/>
                    </a:lnTo>
                    <a:lnTo>
                      <a:pt x="25" y="80"/>
                    </a:lnTo>
                    <a:lnTo>
                      <a:pt x="25" y="81"/>
                    </a:lnTo>
                    <a:lnTo>
                      <a:pt x="24" y="82"/>
                    </a:lnTo>
                    <a:lnTo>
                      <a:pt x="22" y="83"/>
                    </a:lnTo>
                    <a:lnTo>
                      <a:pt x="21" y="83"/>
                    </a:lnTo>
                    <a:lnTo>
                      <a:pt x="20" y="84"/>
                    </a:lnTo>
                    <a:lnTo>
                      <a:pt x="19" y="84"/>
                    </a:lnTo>
                    <a:lnTo>
                      <a:pt x="19" y="85"/>
                    </a:lnTo>
                    <a:lnTo>
                      <a:pt x="18" y="85"/>
                    </a:lnTo>
                    <a:lnTo>
                      <a:pt x="17" y="86"/>
                    </a:lnTo>
                    <a:lnTo>
                      <a:pt x="16" y="87"/>
                    </a:lnTo>
                    <a:lnTo>
                      <a:pt x="16" y="88"/>
                    </a:lnTo>
                    <a:lnTo>
                      <a:pt x="15" y="88"/>
                    </a:lnTo>
                    <a:lnTo>
                      <a:pt x="14" y="89"/>
                    </a:lnTo>
                    <a:lnTo>
                      <a:pt x="14" y="90"/>
                    </a:lnTo>
                    <a:lnTo>
                      <a:pt x="13" y="90"/>
                    </a:lnTo>
                    <a:lnTo>
                      <a:pt x="13" y="91"/>
                    </a:lnTo>
                    <a:lnTo>
                      <a:pt x="12" y="91"/>
                    </a:lnTo>
                    <a:lnTo>
                      <a:pt x="11" y="92"/>
                    </a:lnTo>
                    <a:lnTo>
                      <a:pt x="10" y="91"/>
                    </a:lnTo>
                    <a:lnTo>
                      <a:pt x="9" y="90"/>
                    </a:lnTo>
                    <a:lnTo>
                      <a:pt x="8" y="89"/>
                    </a:lnTo>
                    <a:lnTo>
                      <a:pt x="7" y="89"/>
                    </a:lnTo>
                    <a:lnTo>
                      <a:pt x="6" y="88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4" y="86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6" y="85"/>
                    </a:lnTo>
                    <a:lnTo>
                      <a:pt x="5" y="84"/>
                    </a:lnTo>
                    <a:lnTo>
                      <a:pt x="4" y="84"/>
                    </a:lnTo>
                    <a:lnTo>
                      <a:pt x="4" y="83"/>
                    </a:lnTo>
                    <a:lnTo>
                      <a:pt x="3" y="82"/>
                    </a:lnTo>
                    <a:lnTo>
                      <a:pt x="2" y="81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1"/>
                    </a:lnTo>
                    <a:lnTo>
                      <a:pt x="1" y="80"/>
                    </a:lnTo>
                    <a:lnTo>
                      <a:pt x="1" y="79"/>
                    </a:lnTo>
                    <a:lnTo>
                      <a:pt x="2" y="79"/>
                    </a:lnTo>
                    <a:lnTo>
                      <a:pt x="3" y="78"/>
                    </a:lnTo>
                    <a:lnTo>
                      <a:pt x="4" y="78"/>
                    </a:lnTo>
                    <a:lnTo>
                      <a:pt x="4" y="77"/>
                    </a:lnTo>
                    <a:lnTo>
                      <a:pt x="5" y="76"/>
                    </a:lnTo>
                    <a:lnTo>
                      <a:pt x="6" y="75"/>
                    </a:lnTo>
                    <a:lnTo>
                      <a:pt x="7" y="74"/>
                    </a:lnTo>
                    <a:lnTo>
                      <a:pt x="7" y="75"/>
                    </a:lnTo>
                    <a:lnTo>
                      <a:pt x="8" y="74"/>
                    </a:lnTo>
                    <a:lnTo>
                      <a:pt x="9" y="73"/>
                    </a:lnTo>
                    <a:lnTo>
                      <a:pt x="9" y="72"/>
                    </a:lnTo>
                    <a:lnTo>
                      <a:pt x="8" y="72"/>
                    </a:lnTo>
                    <a:lnTo>
                      <a:pt x="7" y="71"/>
                    </a:lnTo>
                    <a:lnTo>
                      <a:pt x="6" y="71"/>
                    </a:lnTo>
                    <a:lnTo>
                      <a:pt x="5" y="71"/>
                    </a:lnTo>
                    <a:lnTo>
                      <a:pt x="4" y="71"/>
                    </a:lnTo>
                    <a:lnTo>
                      <a:pt x="4" y="70"/>
                    </a:lnTo>
                    <a:lnTo>
                      <a:pt x="5" y="69"/>
                    </a:lnTo>
                    <a:lnTo>
                      <a:pt x="6" y="69"/>
                    </a:lnTo>
                    <a:lnTo>
                      <a:pt x="7" y="68"/>
                    </a:lnTo>
                    <a:lnTo>
                      <a:pt x="8" y="67"/>
                    </a:lnTo>
                    <a:lnTo>
                      <a:pt x="9" y="66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0" y="64"/>
                    </a:lnTo>
                    <a:lnTo>
                      <a:pt x="11" y="64"/>
                    </a:lnTo>
                    <a:lnTo>
                      <a:pt x="11" y="63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60"/>
                    </a:lnTo>
                    <a:lnTo>
                      <a:pt x="16" y="59"/>
                    </a:lnTo>
                    <a:lnTo>
                      <a:pt x="15" y="57"/>
                    </a:lnTo>
                    <a:lnTo>
                      <a:pt x="15" y="56"/>
                    </a:lnTo>
                    <a:lnTo>
                      <a:pt x="16" y="54"/>
                    </a:lnTo>
                    <a:lnTo>
                      <a:pt x="19" y="53"/>
                    </a:lnTo>
                    <a:lnTo>
                      <a:pt x="18" y="52"/>
                    </a:lnTo>
                    <a:lnTo>
                      <a:pt x="17" y="51"/>
                    </a:lnTo>
                    <a:lnTo>
                      <a:pt x="17" y="50"/>
                    </a:lnTo>
                    <a:lnTo>
                      <a:pt x="17" y="48"/>
                    </a:lnTo>
                    <a:lnTo>
                      <a:pt x="17" y="47"/>
                    </a:lnTo>
                    <a:lnTo>
                      <a:pt x="19" y="44"/>
                    </a:lnTo>
                    <a:lnTo>
                      <a:pt x="12" y="35"/>
                    </a:lnTo>
                    <a:lnTo>
                      <a:pt x="11" y="36"/>
                    </a:lnTo>
                    <a:lnTo>
                      <a:pt x="9" y="35"/>
                    </a:lnTo>
                    <a:lnTo>
                      <a:pt x="10" y="32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1" y="29"/>
                    </a:lnTo>
                    <a:lnTo>
                      <a:pt x="11" y="27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5" y="16"/>
                    </a:lnTo>
                    <a:lnTo>
                      <a:pt x="13" y="13"/>
                    </a:lnTo>
                    <a:lnTo>
                      <a:pt x="11" y="15"/>
                    </a:lnTo>
                    <a:lnTo>
                      <a:pt x="11" y="16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8" y="9"/>
                    </a:lnTo>
                    <a:close/>
                  </a:path>
                </a:pathLst>
              </a:custGeom>
              <a:gradFill>
                <a:gsLst>
                  <a:gs pos="50000">
                    <a:srgbClr val="F6C1B8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154" name="230"/>
              <p:cNvSpPr>
                <a:spLocks/>
              </p:cNvSpPr>
              <p:nvPr/>
            </p:nvSpPr>
            <p:spPr bwMode="auto">
              <a:xfrm>
                <a:off x="578746" y="2585154"/>
                <a:ext cx="1094585" cy="661603"/>
              </a:xfrm>
              <a:custGeom>
                <a:avLst/>
                <a:gdLst>
                  <a:gd name="T0" fmla="*/ 6 w 87"/>
                  <a:gd name="T1" fmla="*/ 16 h 54"/>
                  <a:gd name="T2" fmla="*/ 16 w 87"/>
                  <a:gd name="T3" fmla="*/ 16 h 54"/>
                  <a:gd name="T4" fmla="*/ 18 w 87"/>
                  <a:gd name="T5" fmla="*/ 12 h 54"/>
                  <a:gd name="T6" fmla="*/ 23 w 87"/>
                  <a:gd name="T7" fmla="*/ 13 h 54"/>
                  <a:gd name="T8" fmla="*/ 26 w 87"/>
                  <a:gd name="T9" fmla="*/ 11 h 54"/>
                  <a:gd name="T10" fmla="*/ 30 w 87"/>
                  <a:gd name="T11" fmla="*/ 5 h 54"/>
                  <a:gd name="T12" fmla="*/ 37 w 87"/>
                  <a:gd name="T13" fmla="*/ 1 h 54"/>
                  <a:gd name="T14" fmla="*/ 38 w 87"/>
                  <a:gd name="T15" fmla="*/ 0 h 54"/>
                  <a:gd name="T16" fmla="*/ 43 w 87"/>
                  <a:gd name="T17" fmla="*/ 1 h 54"/>
                  <a:gd name="T18" fmla="*/ 47 w 87"/>
                  <a:gd name="T19" fmla="*/ 4 h 54"/>
                  <a:gd name="T20" fmla="*/ 49 w 87"/>
                  <a:gd name="T21" fmla="*/ 5 h 54"/>
                  <a:gd name="T22" fmla="*/ 55 w 87"/>
                  <a:gd name="T23" fmla="*/ 2 h 54"/>
                  <a:gd name="T24" fmla="*/ 58 w 87"/>
                  <a:gd name="T25" fmla="*/ 5 h 54"/>
                  <a:gd name="T26" fmla="*/ 64 w 87"/>
                  <a:gd name="T27" fmla="*/ 4 h 54"/>
                  <a:gd name="T28" fmla="*/ 68 w 87"/>
                  <a:gd name="T29" fmla="*/ 9 h 54"/>
                  <a:gd name="T30" fmla="*/ 69 w 87"/>
                  <a:gd name="T31" fmla="*/ 13 h 54"/>
                  <a:gd name="T32" fmla="*/ 73 w 87"/>
                  <a:gd name="T33" fmla="*/ 15 h 54"/>
                  <a:gd name="T34" fmla="*/ 77 w 87"/>
                  <a:gd name="T35" fmla="*/ 20 h 54"/>
                  <a:gd name="T36" fmla="*/ 80 w 87"/>
                  <a:gd name="T37" fmla="*/ 20 h 54"/>
                  <a:gd name="T38" fmla="*/ 82 w 87"/>
                  <a:gd name="T39" fmla="*/ 21 h 54"/>
                  <a:gd name="T40" fmla="*/ 83 w 87"/>
                  <a:gd name="T41" fmla="*/ 24 h 54"/>
                  <a:gd name="T42" fmla="*/ 85 w 87"/>
                  <a:gd name="T43" fmla="*/ 29 h 54"/>
                  <a:gd name="T44" fmla="*/ 82 w 87"/>
                  <a:gd name="T45" fmla="*/ 36 h 54"/>
                  <a:gd name="T46" fmla="*/ 69 w 87"/>
                  <a:gd name="T47" fmla="*/ 36 h 54"/>
                  <a:gd name="T48" fmla="*/ 57 w 87"/>
                  <a:gd name="T49" fmla="*/ 41 h 54"/>
                  <a:gd name="T50" fmla="*/ 50 w 87"/>
                  <a:gd name="T51" fmla="*/ 42 h 54"/>
                  <a:gd name="T52" fmla="*/ 49 w 87"/>
                  <a:gd name="T53" fmla="*/ 46 h 54"/>
                  <a:gd name="T54" fmla="*/ 48 w 87"/>
                  <a:gd name="T55" fmla="*/ 47 h 54"/>
                  <a:gd name="T56" fmla="*/ 46 w 87"/>
                  <a:gd name="T57" fmla="*/ 49 h 54"/>
                  <a:gd name="T58" fmla="*/ 44 w 87"/>
                  <a:gd name="T59" fmla="*/ 49 h 54"/>
                  <a:gd name="T60" fmla="*/ 39 w 87"/>
                  <a:gd name="T61" fmla="*/ 48 h 54"/>
                  <a:gd name="T62" fmla="*/ 35 w 87"/>
                  <a:gd name="T63" fmla="*/ 48 h 54"/>
                  <a:gd name="T64" fmla="*/ 35 w 87"/>
                  <a:gd name="T65" fmla="*/ 52 h 54"/>
                  <a:gd name="T66" fmla="*/ 34 w 87"/>
                  <a:gd name="T67" fmla="*/ 54 h 54"/>
                  <a:gd name="T68" fmla="*/ 29 w 87"/>
                  <a:gd name="T69" fmla="*/ 53 h 54"/>
                  <a:gd name="T70" fmla="*/ 27 w 87"/>
                  <a:gd name="T71" fmla="*/ 51 h 54"/>
                  <a:gd name="T72" fmla="*/ 28 w 87"/>
                  <a:gd name="T73" fmla="*/ 49 h 54"/>
                  <a:gd name="T74" fmla="*/ 23 w 87"/>
                  <a:gd name="T75" fmla="*/ 49 h 54"/>
                  <a:gd name="T76" fmla="*/ 16 w 87"/>
                  <a:gd name="T77" fmla="*/ 52 h 54"/>
                  <a:gd name="T78" fmla="*/ 9 w 87"/>
                  <a:gd name="T79" fmla="*/ 36 h 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7"/>
                  <a:gd name="T121" fmla="*/ 0 h 54"/>
                  <a:gd name="T122" fmla="*/ 87 w 87"/>
                  <a:gd name="T123" fmla="*/ 54 h 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7" h="54">
                    <a:moveTo>
                      <a:pt x="0" y="19"/>
                    </a:moveTo>
                    <a:lnTo>
                      <a:pt x="6" y="16"/>
                    </a:lnTo>
                    <a:lnTo>
                      <a:pt x="8" y="19"/>
                    </a:lnTo>
                    <a:lnTo>
                      <a:pt x="16" y="16"/>
                    </a:lnTo>
                    <a:lnTo>
                      <a:pt x="15" y="14"/>
                    </a:lnTo>
                    <a:lnTo>
                      <a:pt x="18" y="12"/>
                    </a:lnTo>
                    <a:lnTo>
                      <a:pt x="23" y="16"/>
                    </a:lnTo>
                    <a:lnTo>
                      <a:pt x="23" y="13"/>
                    </a:lnTo>
                    <a:lnTo>
                      <a:pt x="26" y="12"/>
                    </a:lnTo>
                    <a:lnTo>
                      <a:pt x="26" y="11"/>
                    </a:lnTo>
                    <a:lnTo>
                      <a:pt x="32" y="9"/>
                    </a:lnTo>
                    <a:lnTo>
                      <a:pt x="30" y="5"/>
                    </a:lnTo>
                    <a:lnTo>
                      <a:pt x="37" y="0"/>
                    </a:lnTo>
                    <a:lnTo>
                      <a:pt x="37" y="1"/>
                    </a:lnTo>
                    <a:lnTo>
                      <a:pt x="38" y="0"/>
                    </a:lnTo>
                    <a:lnTo>
                      <a:pt x="40" y="2"/>
                    </a:lnTo>
                    <a:lnTo>
                      <a:pt x="43" y="1"/>
                    </a:lnTo>
                    <a:lnTo>
                      <a:pt x="45" y="0"/>
                    </a:lnTo>
                    <a:lnTo>
                      <a:pt x="47" y="4"/>
                    </a:lnTo>
                    <a:lnTo>
                      <a:pt x="48" y="3"/>
                    </a:lnTo>
                    <a:lnTo>
                      <a:pt x="49" y="5"/>
                    </a:lnTo>
                    <a:lnTo>
                      <a:pt x="51" y="4"/>
                    </a:lnTo>
                    <a:lnTo>
                      <a:pt x="55" y="2"/>
                    </a:lnTo>
                    <a:lnTo>
                      <a:pt x="57" y="5"/>
                    </a:lnTo>
                    <a:lnTo>
                      <a:pt x="58" y="5"/>
                    </a:lnTo>
                    <a:lnTo>
                      <a:pt x="59" y="6"/>
                    </a:lnTo>
                    <a:lnTo>
                      <a:pt x="64" y="4"/>
                    </a:lnTo>
                    <a:lnTo>
                      <a:pt x="66" y="10"/>
                    </a:lnTo>
                    <a:lnTo>
                      <a:pt x="68" y="9"/>
                    </a:lnTo>
                    <a:lnTo>
                      <a:pt x="68" y="10"/>
                    </a:lnTo>
                    <a:lnTo>
                      <a:pt x="69" y="13"/>
                    </a:lnTo>
                    <a:lnTo>
                      <a:pt x="71" y="14"/>
                    </a:lnTo>
                    <a:lnTo>
                      <a:pt x="73" y="15"/>
                    </a:lnTo>
                    <a:lnTo>
                      <a:pt x="75" y="19"/>
                    </a:lnTo>
                    <a:lnTo>
                      <a:pt x="77" y="20"/>
                    </a:lnTo>
                    <a:lnTo>
                      <a:pt x="78" y="21"/>
                    </a:lnTo>
                    <a:lnTo>
                      <a:pt x="80" y="20"/>
                    </a:lnTo>
                    <a:lnTo>
                      <a:pt x="81" y="22"/>
                    </a:lnTo>
                    <a:lnTo>
                      <a:pt x="82" y="21"/>
                    </a:lnTo>
                    <a:lnTo>
                      <a:pt x="84" y="23"/>
                    </a:lnTo>
                    <a:lnTo>
                      <a:pt x="83" y="24"/>
                    </a:lnTo>
                    <a:lnTo>
                      <a:pt x="85" y="26"/>
                    </a:lnTo>
                    <a:lnTo>
                      <a:pt x="85" y="29"/>
                    </a:lnTo>
                    <a:lnTo>
                      <a:pt x="87" y="33"/>
                    </a:lnTo>
                    <a:lnTo>
                      <a:pt x="82" y="36"/>
                    </a:lnTo>
                    <a:lnTo>
                      <a:pt x="79" y="31"/>
                    </a:lnTo>
                    <a:lnTo>
                      <a:pt x="69" y="36"/>
                    </a:lnTo>
                    <a:lnTo>
                      <a:pt x="62" y="41"/>
                    </a:lnTo>
                    <a:lnTo>
                      <a:pt x="57" y="41"/>
                    </a:lnTo>
                    <a:lnTo>
                      <a:pt x="50" y="42"/>
                    </a:lnTo>
                    <a:lnTo>
                      <a:pt x="50" y="43"/>
                    </a:lnTo>
                    <a:lnTo>
                      <a:pt x="49" y="46"/>
                    </a:lnTo>
                    <a:lnTo>
                      <a:pt x="49" y="47"/>
                    </a:lnTo>
                    <a:lnTo>
                      <a:pt x="48" y="47"/>
                    </a:lnTo>
                    <a:lnTo>
                      <a:pt x="47" y="47"/>
                    </a:lnTo>
                    <a:lnTo>
                      <a:pt x="46" y="49"/>
                    </a:lnTo>
                    <a:lnTo>
                      <a:pt x="45" y="49"/>
                    </a:lnTo>
                    <a:lnTo>
                      <a:pt x="44" y="49"/>
                    </a:lnTo>
                    <a:lnTo>
                      <a:pt x="42" y="48"/>
                    </a:lnTo>
                    <a:lnTo>
                      <a:pt x="39" y="48"/>
                    </a:lnTo>
                    <a:lnTo>
                      <a:pt x="36" y="48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5" y="52"/>
                    </a:lnTo>
                    <a:lnTo>
                      <a:pt x="35" y="54"/>
                    </a:lnTo>
                    <a:lnTo>
                      <a:pt x="34" y="54"/>
                    </a:lnTo>
                    <a:lnTo>
                      <a:pt x="32" y="54"/>
                    </a:lnTo>
                    <a:lnTo>
                      <a:pt x="29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8" y="51"/>
                    </a:lnTo>
                    <a:lnTo>
                      <a:pt x="28" y="49"/>
                    </a:lnTo>
                    <a:lnTo>
                      <a:pt x="25" y="49"/>
                    </a:lnTo>
                    <a:lnTo>
                      <a:pt x="23" y="49"/>
                    </a:lnTo>
                    <a:lnTo>
                      <a:pt x="22" y="50"/>
                    </a:lnTo>
                    <a:lnTo>
                      <a:pt x="16" y="52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0" y="19"/>
                    </a:lnTo>
                    <a:close/>
                  </a:path>
                </a:pathLst>
              </a:custGeom>
              <a:gradFill>
                <a:gsLst>
                  <a:gs pos="50000">
                    <a:srgbClr val="F6C1B8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155" name="220"/>
              <p:cNvSpPr>
                <a:spLocks/>
              </p:cNvSpPr>
              <p:nvPr/>
            </p:nvSpPr>
            <p:spPr bwMode="auto">
              <a:xfrm>
                <a:off x="2591777" y="216425"/>
                <a:ext cx="830375" cy="1016909"/>
              </a:xfrm>
              <a:custGeom>
                <a:avLst/>
                <a:gdLst>
                  <a:gd name="T0" fmla="*/ 3 w 66"/>
                  <a:gd name="T1" fmla="*/ 26 h 83"/>
                  <a:gd name="T2" fmla="*/ 15 w 66"/>
                  <a:gd name="T3" fmla="*/ 20 h 83"/>
                  <a:gd name="T4" fmla="*/ 25 w 66"/>
                  <a:gd name="T5" fmla="*/ 17 h 83"/>
                  <a:gd name="T6" fmla="*/ 26 w 66"/>
                  <a:gd name="T7" fmla="*/ 18 h 83"/>
                  <a:gd name="T8" fmla="*/ 28 w 66"/>
                  <a:gd name="T9" fmla="*/ 17 h 83"/>
                  <a:gd name="T10" fmla="*/ 25 w 66"/>
                  <a:gd name="T11" fmla="*/ 5 h 83"/>
                  <a:gd name="T12" fmla="*/ 43 w 66"/>
                  <a:gd name="T13" fmla="*/ 20 h 83"/>
                  <a:gd name="T14" fmla="*/ 49 w 66"/>
                  <a:gd name="T15" fmla="*/ 35 h 83"/>
                  <a:gd name="T16" fmla="*/ 51 w 66"/>
                  <a:gd name="T17" fmla="*/ 35 h 83"/>
                  <a:gd name="T18" fmla="*/ 53 w 66"/>
                  <a:gd name="T19" fmla="*/ 34 h 83"/>
                  <a:gd name="T20" fmla="*/ 58 w 66"/>
                  <a:gd name="T21" fmla="*/ 37 h 83"/>
                  <a:gd name="T22" fmla="*/ 62 w 66"/>
                  <a:gd name="T23" fmla="*/ 36 h 83"/>
                  <a:gd name="T24" fmla="*/ 66 w 66"/>
                  <a:gd name="T25" fmla="*/ 37 h 83"/>
                  <a:gd name="T26" fmla="*/ 64 w 66"/>
                  <a:gd name="T27" fmla="*/ 41 h 83"/>
                  <a:gd name="T28" fmla="*/ 61 w 66"/>
                  <a:gd name="T29" fmla="*/ 42 h 83"/>
                  <a:gd name="T30" fmla="*/ 59 w 66"/>
                  <a:gd name="T31" fmla="*/ 43 h 83"/>
                  <a:gd name="T32" fmla="*/ 58 w 66"/>
                  <a:gd name="T33" fmla="*/ 44 h 83"/>
                  <a:gd name="T34" fmla="*/ 56 w 66"/>
                  <a:gd name="T35" fmla="*/ 47 h 83"/>
                  <a:gd name="T36" fmla="*/ 56 w 66"/>
                  <a:gd name="T37" fmla="*/ 49 h 83"/>
                  <a:gd name="T38" fmla="*/ 56 w 66"/>
                  <a:gd name="T39" fmla="*/ 51 h 83"/>
                  <a:gd name="T40" fmla="*/ 55 w 66"/>
                  <a:gd name="T41" fmla="*/ 52 h 83"/>
                  <a:gd name="T42" fmla="*/ 54 w 66"/>
                  <a:gd name="T43" fmla="*/ 56 h 83"/>
                  <a:gd name="T44" fmla="*/ 53 w 66"/>
                  <a:gd name="T45" fmla="*/ 59 h 83"/>
                  <a:gd name="T46" fmla="*/ 54 w 66"/>
                  <a:gd name="T47" fmla="*/ 61 h 83"/>
                  <a:gd name="T48" fmla="*/ 53 w 66"/>
                  <a:gd name="T49" fmla="*/ 63 h 83"/>
                  <a:gd name="T50" fmla="*/ 55 w 66"/>
                  <a:gd name="T51" fmla="*/ 64 h 83"/>
                  <a:gd name="T52" fmla="*/ 57 w 66"/>
                  <a:gd name="T53" fmla="*/ 65 h 83"/>
                  <a:gd name="T54" fmla="*/ 58 w 66"/>
                  <a:gd name="T55" fmla="*/ 66 h 83"/>
                  <a:gd name="T56" fmla="*/ 59 w 66"/>
                  <a:gd name="T57" fmla="*/ 67 h 83"/>
                  <a:gd name="T58" fmla="*/ 58 w 66"/>
                  <a:gd name="T59" fmla="*/ 68 h 83"/>
                  <a:gd name="T60" fmla="*/ 59 w 66"/>
                  <a:gd name="T61" fmla="*/ 69 h 83"/>
                  <a:gd name="T62" fmla="*/ 60 w 66"/>
                  <a:gd name="T63" fmla="*/ 70 h 83"/>
                  <a:gd name="T64" fmla="*/ 60 w 66"/>
                  <a:gd name="T65" fmla="*/ 71 h 83"/>
                  <a:gd name="T66" fmla="*/ 53 w 66"/>
                  <a:gd name="T67" fmla="*/ 76 h 83"/>
                  <a:gd name="T68" fmla="*/ 45 w 66"/>
                  <a:gd name="T69" fmla="*/ 75 h 83"/>
                  <a:gd name="T70" fmla="*/ 43 w 66"/>
                  <a:gd name="T71" fmla="*/ 81 h 83"/>
                  <a:gd name="T72" fmla="*/ 37 w 66"/>
                  <a:gd name="T73" fmla="*/ 80 h 83"/>
                  <a:gd name="T74" fmla="*/ 30 w 66"/>
                  <a:gd name="T75" fmla="*/ 80 h 83"/>
                  <a:gd name="T76" fmla="*/ 22 w 66"/>
                  <a:gd name="T77" fmla="*/ 80 h 83"/>
                  <a:gd name="T78" fmla="*/ 17 w 66"/>
                  <a:gd name="T79" fmla="*/ 72 h 83"/>
                  <a:gd name="T80" fmla="*/ 12 w 66"/>
                  <a:gd name="T81" fmla="*/ 56 h 83"/>
                  <a:gd name="T82" fmla="*/ 7 w 66"/>
                  <a:gd name="T83" fmla="*/ 47 h 83"/>
                  <a:gd name="T84" fmla="*/ 0 w 66"/>
                  <a:gd name="T85" fmla="*/ 35 h 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6"/>
                  <a:gd name="T130" fmla="*/ 0 h 83"/>
                  <a:gd name="T131" fmla="*/ 66 w 66"/>
                  <a:gd name="T132" fmla="*/ 83 h 8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6" h="83">
                    <a:moveTo>
                      <a:pt x="0" y="35"/>
                    </a:moveTo>
                    <a:lnTo>
                      <a:pt x="6" y="32"/>
                    </a:lnTo>
                    <a:lnTo>
                      <a:pt x="3" y="26"/>
                    </a:lnTo>
                    <a:lnTo>
                      <a:pt x="9" y="23"/>
                    </a:lnTo>
                    <a:lnTo>
                      <a:pt x="11" y="25"/>
                    </a:lnTo>
                    <a:lnTo>
                      <a:pt x="15" y="20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5" y="17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25" y="5"/>
                    </a:lnTo>
                    <a:lnTo>
                      <a:pt x="36" y="0"/>
                    </a:lnTo>
                    <a:lnTo>
                      <a:pt x="38" y="10"/>
                    </a:lnTo>
                    <a:lnTo>
                      <a:pt x="43" y="20"/>
                    </a:lnTo>
                    <a:lnTo>
                      <a:pt x="46" y="24"/>
                    </a:lnTo>
                    <a:lnTo>
                      <a:pt x="49" y="34"/>
                    </a:lnTo>
                    <a:lnTo>
                      <a:pt x="49" y="35"/>
                    </a:lnTo>
                    <a:lnTo>
                      <a:pt x="50" y="36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2" y="35"/>
                    </a:lnTo>
                    <a:lnTo>
                      <a:pt x="53" y="34"/>
                    </a:lnTo>
                    <a:lnTo>
                      <a:pt x="55" y="36"/>
                    </a:lnTo>
                    <a:lnTo>
                      <a:pt x="56" y="36"/>
                    </a:lnTo>
                    <a:lnTo>
                      <a:pt x="58" y="37"/>
                    </a:lnTo>
                    <a:lnTo>
                      <a:pt x="59" y="37"/>
                    </a:lnTo>
                    <a:lnTo>
                      <a:pt x="60" y="37"/>
                    </a:lnTo>
                    <a:lnTo>
                      <a:pt x="62" y="36"/>
                    </a:lnTo>
                    <a:lnTo>
                      <a:pt x="63" y="36"/>
                    </a:lnTo>
                    <a:lnTo>
                      <a:pt x="64" y="35"/>
                    </a:lnTo>
                    <a:lnTo>
                      <a:pt x="66" y="37"/>
                    </a:lnTo>
                    <a:lnTo>
                      <a:pt x="64" y="39"/>
                    </a:lnTo>
                    <a:lnTo>
                      <a:pt x="64" y="41"/>
                    </a:lnTo>
                    <a:lnTo>
                      <a:pt x="62" y="41"/>
                    </a:lnTo>
                    <a:lnTo>
                      <a:pt x="61" y="42"/>
                    </a:lnTo>
                    <a:lnTo>
                      <a:pt x="60" y="42"/>
                    </a:lnTo>
                    <a:lnTo>
                      <a:pt x="59" y="43"/>
                    </a:lnTo>
                    <a:lnTo>
                      <a:pt x="59" y="44"/>
                    </a:lnTo>
                    <a:lnTo>
                      <a:pt x="58" y="44"/>
                    </a:lnTo>
                    <a:lnTo>
                      <a:pt x="57" y="45"/>
                    </a:lnTo>
                    <a:lnTo>
                      <a:pt x="57" y="46"/>
                    </a:lnTo>
                    <a:lnTo>
                      <a:pt x="56" y="47"/>
                    </a:lnTo>
                    <a:lnTo>
                      <a:pt x="56" y="48"/>
                    </a:lnTo>
                    <a:lnTo>
                      <a:pt x="56" y="49"/>
                    </a:lnTo>
                    <a:lnTo>
                      <a:pt x="56" y="50"/>
                    </a:lnTo>
                    <a:lnTo>
                      <a:pt x="56" y="51"/>
                    </a:lnTo>
                    <a:lnTo>
                      <a:pt x="55" y="51"/>
                    </a:lnTo>
                    <a:lnTo>
                      <a:pt x="55" y="52"/>
                    </a:lnTo>
                    <a:lnTo>
                      <a:pt x="55" y="53"/>
                    </a:lnTo>
                    <a:lnTo>
                      <a:pt x="54" y="54"/>
                    </a:lnTo>
                    <a:lnTo>
                      <a:pt x="54" y="56"/>
                    </a:lnTo>
                    <a:lnTo>
                      <a:pt x="54" y="57"/>
                    </a:lnTo>
                    <a:lnTo>
                      <a:pt x="53" y="58"/>
                    </a:lnTo>
                    <a:lnTo>
                      <a:pt x="53" y="59"/>
                    </a:lnTo>
                    <a:lnTo>
                      <a:pt x="53" y="60"/>
                    </a:lnTo>
                    <a:lnTo>
                      <a:pt x="53" y="61"/>
                    </a:lnTo>
                    <a:lnTo>
                      <a:pt x="54" y="61"/>
                    </a:lnTo>
                    <a:lnTo>
                      <a:pt x="54" y="62"/>
                    </a:lnTo>
                    <a:lnTo>
                      <a:pt x="53" y="62"/>
                    </a:lnTo>
                    <a:lnTo>
                      <a:pt x="53" y="63"/>
                    </a:lnTo>
                    <a:lnTo>
                      <a:pt x="54" y="64"/>
                    </a:lnTo>
                    <a:lnTo>
                      <a:pt x="55" y="64"/>
                    </a:lnTo>
                    <a:lnTo>
                      <a:pt x="56" y="65"/>
                    </a:lnTo>
                    <a:lnTo>
                      <a:pt x="57" y="65"/>
                    </a:lnTo>
                    <a:lnTo>
                      <a:pt x="58" y="66"/>
                    </a:lnTo>
                    <a:lnTo>
                      <a:pt x="59" y="66"/>
                    </a:lnTo>
                    <a:lnTo>
                      <a:pt x="59" y="67"/>
                    </a:lnTo>
                    <a:lnTo>
                      <a:pt x="58" y="67"/>
                    </a:lnTo>
                    <a:lnTo>
                      <a:pt x="58" y="68"/>
                    </a:lnTo>
                    <a:lnTo>
                      <a:pt x="58" y="69"/>
                    </a:lnTo>
                    <a:lnTo>
                      <a:pt x="59" y="69"/>
                    </a:lnTo>
                    <a:lnTo>
                      <a:pt x="59" y="70"/>
                    </a:lnTo>
                    <a:lnTo>
                      <a:pt x="60" y="70"/>
                    </a:lnTo>
                    <a:lnTo>
                      <a:pt x="60" y="71"/>
                    </a:lnTo>
                    <a:lnTo>
                      <a:pt x="56" y="72"/>
                    </a:lnTo>
                    <a:lnTo>
                      <a:pt x="57" y="74"/>
                    </a:lnTo>
                    <a:lnTo>
                      <a:pt x="53" y="76"/>
                    </a:lnTo>
                    <a:lnTo>
                      <a:pt x="51" y="73"/>
                    </a:lnTo>
                    <a:lnTo>
                      <a:pt x="46" y="77"/>
                    </a:lnTo>
                    <a:lnTo>
                      <a:pt x="45" y="75"/>
                    </a:lnTo>
                    <a:lnTo>
                      <a:pt x="43" y="76"/>
                    </a:lnTo>
                    <a:lnTo>
                      <a:pt x="42" y="77"/>
                    </a:lnTo>
                    <a:lnTo>
                      <a:pt x="43" y="81"/>
                    </a:lnTo>
                    <a:lnTo>
                      <a:pt x="41" y="83"/>
                    </a:lnTo>
                    <a:lnTo>
                      <a:pt x="38" y="80"/>
                    </a:lnTo>
                    <a:lnTo>
                      <a:pt x="37" y="80"/>
                    </a:lnTo>
                    <a:lnTo>
                      <a:pt x="34" y="80"/>
                    </a:lnTo>
                    <a:lnTo>
                      <a:pt x="33" y="80"/>
                    </a:lnTo>
                    <a:lnTo>
                      <a:pt x="30" y="80"/>
                    </a:lnTo>
                    <a:lnTo>
                      <a:pt x="27" y="80"/>
                    </a:lnTo>
                    <a:lnTo>
                      <a:pt x="22" y="80"/>
                    </a:lnTo>
                    <a:lnTo>
                      <a:pt x="21" y="79"/>
                    </a:lnTo>
                    <a:lnTo>
                      <a:pt x="17" y="81"/>
                    </a:lnTo>
                    <a:lnTo>
                      <a:pt x="17" y="72"/>
                    </a:lnTo>
                    <a:lnTo>
                      <a:pt x="11" y="60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1" y="55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5" y="47"/>
                    </a:lnTo>
                    <a:lnTo>
                      <a:pt x="0" y="35"/>
                    </a:lnTo>
                    <a:close/>
                  </a:path>
                </a:pathLst>
              </a:custGeom>
              <a:gradFill>
                <a:gsLst>
                  <a:gs pos="50000">
                    <a:srgbClr val="F6C1B8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156" name="180"/>
              <p:cNvSpPr>
                <a:spLocks/>
              </p:cNvSpPr>
              <p:nvPr/>
            </p:nvSpPr>
            <p:spPr bwMode="auto">
              <a:xfrm>
                <a:off x="780049" y="2964964"/>
                <a:ext cx="1207818" cy="1004657"/>
              </a:xfrm>
              <a:custGeom>
                <a:avLst/>
                <a:gdLst>
                  <a:gd name="T0" fmla="*/ 6 w 96"/>
                  <a:gd name="T1" fmla="*/ 19 h 82"/>
                  <a:gd name="T2" fmla="*/ 9 w 96"/>
                  <a:gd name="T3" fmla="*/ 18 h 82"/>
                  <a:gd name="T4" fmla="*/ 12 w 96"/>
                  <a:gd name="T5" fmla="*/ 20 h 82"/>
                  <a:gd name="T6" fmla="*/ 11 w 96"/>
                  <a:gd name="T7" fmla="*/ 22 h 82"/>
                  <a:gd name="T8" fmla="*/ 16 w 96"/>
                  <a:gd name="T9" fmla="*/ 23 h 82"/>
                  <a:gd name="T10" fmla="*/ 19 w 96"/>
                  <a:gd name="T11" fmla="*/ 23 h 82"/>
                  <a:gd name="T12" fmla="*/ 19 w 96"/>
                  <a:gd name="T13" fmla="*/ 19 h 82"/>
                  <a:gd name="T14" fmla="*/ 20 w 96"/>
                  <a:gd name="T15" fmla="*/ 17 h 82"/>
                  <a:gd name="T16" fmla="*/ 26 w 96"/>
                  <a:gd name="T17" fmla="*/ 17 h 82"/>
                  <a:gd name="T18" fmla="*/ 29 w 96"/>
                  <a:gd name="T19" fmla="*/ 18 h 82"/>
                  <a:gd name="T20" fmla="*/ 31 w 96"/>
                  <a:gd name="T21" fmla="*/ 16 h 82"/>
                  <a:gd name="T22" fmla="*/ 33 w 96"/>
                  <a:gd name="T23" fmla="*/ 16 h 82"/>
                  <a:gd name="T24" fmla="*/ 34 w 96"/>
                  <a:gd name="T25" fmla="*/ 12 h 82"/>
                  <a:gd name="T26" fmla="*/ 34 w 96"/>
                  <a:gd name="T27" fmla="*/ 11 h 82"/>
                  <a:gd name="T28" fmla="*/ 46 w 96"/>
                  <a:gd name="T29" fmla="*/ 10 h 82"/>
                  <a:gd name="T30" fmla="*/ 63 w 96"/>
                  <a:gd name="T31" fmla="*/ 0 h 82"/>
                  <a:gd name="T32" fmla="*/ 71 w 96"/>
                  <a:gd name="T33" fmla="*/ 2 h 82"/>
                  <a:gd name="T34" fmla="*/ 74 w 96"/>
                  <a:gd name="T35" fmla="*/ 7 h 82"/>
                  <a:gd name="T36" fmla="*/ 77 w 96"/>
                  <a:gd name="T37" fmla="*/ 10 h 82"/>
                  <a:gd name="T38" fmla="*/ 78 w 96"/>
                  <a:gd name="T39" fmla="*/ 14 h 82"/>
                  <a:gd name="T40" fmla="*/ 85 w 96"/>
                  <a:gd name="T41" fmla="*/ 25 h 82"/>
                  <a:gd name="T42" fmla="*/ 82 w 96"/>
                  <a:gd name="T43" fmla="*/ 34 h 82"/>
                  <a:gd name="T44" fmla="*/ 92 w 96"/>
                  <a:gd name="T45" fmla="*/ 38 h 82"/>
                  <a:gd name="T46" fmla="*/ 94 w 96"/>
                  <a:gd name="T47" fmla="*/ 46 h 82"/>
                  <a:gd name="T48" fmla="*/ 96 w 96"/>
                  <a:gd name="T49" fmla="*/ 51 h 82"/>
                  <a:gd name="T50" fmla="*/ 92 w 96"/>
                  <a:gd name="T51" fmla="*/ 54 h 82"/>
                  <a:gd name="T52" fmla="*/ 83 w 96"/>
                  <a:gd name="T53" fmla="*/ 51 h 82"/>
                  <a:gd name="T54" fmla="*/ 76 w 96"/>
                  <a:gd name="T55" fmla="*/ 46 h 82"/>
                  <a:gd name="T56" fmla="*/ 67 w 96"/>
                  <a:gd name="T57" fmla="*/ 52 h 82"/>
                  <a:gd name="T58" fmla="*/ 63 w 96"/>
                  <a:gd name="T59" fmla="*/ 62 h 82"/>
                  <a:gd name="T60" fmla="*/ 58 w 96"/>
                  <a:gd name="T61" fmla="*/ 61 h 82"/>
                  <a:gd name="T62" fmla="*/ 60 w 96"/>
                  <a:gd name="T63" fmla="*/ 69 h 82"/>
                  <a:gd name="T64" fmla="*/ 49 w 96"/>
                  <a:gd name="T65" fmla="*/ 72 h 82"/>
                  <a:gd name="T66" fmla="*/ 44 w 96"/>
                  <a:gd name="T67" fmla="*/ 69 h 82"/>
                  <a:gd name="T68" fmla="*/ 42 w 96"/>
                  <a:gd name="T69" fmla="*/ 68 h 82"/>
                  <a:gd name="T70" fmla="*/ 41 w 96"/>
                  <a:gd name="T71" fmla="*/ 67 h 82"/>
                  <a:gd name="T72" fmla="*/ 27 w 96"/>
                  <a:gd name="T73" fmla="*/ 74 h 82"/>
                  <a:gd name="T74" fmla="*/ 28 w 96"/>
                  <a:gd name="T75" fmla="*/ 77 h 82"/>
                  <a:gd name="T76" fmla="*/ 32 w 96"/>
                  <a:gd name="T77" fmla="*/ 78 h 82"/>
                  <a:gd name="T78" fmla="*/ 29 w 96"/>
                  <a:gd name="T79" fmla="*/ 80 h 82"/>
                  <a:gd name="T80" fmla="*/ 25 w 96"/>
                  <a:gd name="T81" fmla="*/ 72 h 82"/>
                  <a:gd name="T82" fmla="*/ 21 w 96"/>
                  <a:gd name="T83" fmla="*/ 64 h 82"/>
                  <a:gd name="T84" fmla="*/ 14 w 96"/>
                  <a:gd name="T85" fmla="*/ 50 h 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6"/>
                  <a:gd name="T130" fmla="*/ 0 h 82"/>
                  <a:gd name="T131" fmla="*/ 96 w 96"/>
                  <a:gd name="T132" fmla="*/ 82 h 8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6" h="82">
                    <a:moveTo>
                      <a:pt x="0" y="21"/>
                    </a:moveTo>
                    <a:lnTo>
                      <a:pt x="6" y="19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19" y="23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3" y="17"/>
                    </a:lnTo>
                    <a:lnTo>
                      <a:pt x="26" y="17"/>
                    </a:lnTo>
                    <a:lnTo>
                      <a:pt x="28" y="18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3" y="15"/>
                    </a:lnTo>
                    <a:lnTo>
                      <a:pt x="34" y="12"/>
                    </a:lnTo>
                    <a:lnTo>
                      <a:pt x="34" y="11"/>
                    </a:lnTo>
                    <a:lnTo>
                      <a:pt x="41" y="10"/>
                    </a:lnTo>
                    <a:lnTo>
                      <a:pt x="46" y="10"/>
                    </a:lnTo>
                    <a:lnTo>
                      <a:pt x="53" y="5"/>
                    </a:lnTo>
                    <a:lnTo>
                      <a:pt x="63" y="0"/>
                    </a:lnTo>
                    <a:lnTo>
                      <a:pt x="66" y="5"/>
                    </a:lnTo>
                    <a:lnTo>
                      <a:pt x="71" y="2"/>
                    </a:lnTo>
                    <a:lnTo>
                      <a:pt x="73" y="5"/>
                    </a:lnTo>
                    <a:lnTo>
                      <a:pt x="74" y="7"/>
                    </a:lnTo>
                    <a:lnTo>
                      <a:pt x="76" y="7"/>
                    </a:lnTo>
                    <a:lnTo>
                      <a:pt x="77" y="10"/>
                    </a:lnTo>
                    <a:lnTo>
                      <a:pt x="75" y="10"/>
                    </a:lnTo>
                    <a:lnTo>
                      <a:pt x="78" y="14"/>
                    </a:lnTo>
                    <a:lnTo>
                      <a:pt x="86" y="15"/>
                    </a:lnTo>
                    <a:lnTo>
                      <a:pt x="85" y="25"/>
                    </a:lnTo>
                    <a:lnTo>
                      <a:pt x="82" y="25"/>
                    </a:lnTo>
                    <a:lnTo>
                      <a:pt x="82" y="34"/>
                    </a:lnTo>
                    <a:lnTo>
                      <a:pt x="94" y="35"/>
                    </a:lnTo>
                    <a:lnTo>
                      <a:pt x="92" y="38"/>
                    </a:lnTo>
                    <a:lnTo>
                      <a:pt x="95" y="42"/>
                    </a:lnTo>
                    <a:lnTo>
                      <a:pt x="94" y="46"/>
                    </a:lnTo>
                    <a:lnTo>
                      <a:pt x="96" y="48"/>
                    </a:lnTo>
                    <a:lnTo>
                      <a:pt x="96" y="51"/>
                    </a:lnTo>
                    <a:lnTo>
                      <a:pt x="94" y="50"/>
                    </a:lnTo>
                    <a:lnTo>
                      <a:pt x="92" y="54"/>
                    </a:lnTo>
                    <a:lnTo>
                      <a:pt x="91" y="54"/>
                    </a:lnTo>
                    <a:lnTo>
                      <a:pt x="83" y="51"/>
                    </a:lnTo>
                    <a:lnTo>
                      <a:pt x="84" y="49"/>
                    </a:lnTo>
                    <a:lnTo>
                      <a:pt x="76" y="46"/>
                    </a:lnTo>
                    <a:lnTo>
                      <a:pt x="76" y="47"/>
                    </a:lnTo>
                    <a:lnTo>
                      <a:pt x="67" y="52"/>
                    </a:lnTo>
                    <a:lnTo>
                      <a:pt x="69" y="59"/>
                    </a:lnTo>
                    <a:lnTo>
                      <a:pt x="63" y="62"/>
                    </a:lnTo>
                    <a:lnTo>
                      <a:pt x="61" y="58"/>
                    </a:lnTo>
                    <a:lnTo>
                      <a:pt x="58" y="61"/>
                    </a:lnTo>
                    <a:lnTo>
                      <a:pt x="58" y="68"/>
                    </a:lnTo>
                    <a:lnTo>
                      <a:pt x="60" y="69"/>
                    </a:lnTo>
                    <a:lnTo>
                      <a:pt x="61" y="71"/>
                    </a:lnTo>
                    <a:lnTo>
                      <a:pt x="49" y="72"/>
                    </a:lnTo>
                    <a:lnTo>
                      <a:pt x="48" y="69"/>
                    </a:lnTo>
                    <a:lnTo>
                      <a:pt x="44" y="69"/>
                    </a:lnTo>
                    <a:lnTo>
                      <a:pt x="44" y="68"/>
                    </a:lnTo>
                    <a:lnTo>
                      <a:pt x="42" y="68"/>
                    </a:lnTo>
                    <a:lnTo>
                      <a:pt x="41" y="68"/>
                    </a:lnTo>
                    <a:lnTo>
                      <a:pt x="41" y="67"/>
                    </a:lnTo>
                    <a:lnTo>
                      <a:pt x="34" y="71"/>
                    </a:lnTo>
                    <a:lnTo>
                      <a:pt x="27" y="74"/>
                    </a:lnTo>
                    <a:lnTo>
                      <a:pt x="27" y="75"/>
                    </a:lnTo>
                    <a:lnTo>
                      <a:pt x="28" y="77"/>
                    </a:lnTo>
                    <a:lnTo>
                      <a:pt x="32" y="77"/>
                    </a:lnTo>
                    <a:lnTo>
                      <a:pt x="32" y="78"/>
                    </a:lnTo>
                    <a:lnTo>
                      <a:pt x="30" y="82"/>
                    </a:lnTo>
                    <a:lnTo>
                      <a:pt x="29" y="80"/>
                    </a:lnTo>
                    <a:lnTo>
                      <a:pt x="27" y="77"/>
                    </a:lnTo>
                    <a:lnTo>
                      <a:pt x="25" y="72"/>
                    </a:lnTo>
                    <a:lnTo>
                      <a:pt x="23" y="68"/>
                    </a:lnTo>
                    <a:lnTo>
                      <a:pt x="21" y="64"/>
                    </a:lnTo>
                    <a:lnTo>
                      <a:pt x="18" y="58"/>
                    </a:lnTo>
                    <a:lnTo>
                      <a:pt x="14" y="50"/>
                    </a:lnTo>
                    <a:lnTo>
                      <a:pt x="0" y="21"/>
                    </a:lnTo>
                    <a:close/>
                  </a:path>
                </a:pathLst>
              </a:custGeom>
              <a:gradFill>
                <a:gsLst>
                  <a:gs pos="50000">
                    <a:srgbClr val="F6C1B8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157" name="170"/>
              <p:cNvSpPr>
                <a:spLocks/>
              </p:cNvSpPr>
              <p:nvPr/>
            </p:nvSpPr>
            <p:spPr bwMode="auto">
              <a:xfrm>
                <a:off x="2642102" y="612596"/>
                <a:ext cx="1434284" cy="1127176"/>
              </a:xfrm>
              <a:custGeom>
                <a:avLst/>
                <a:gdLst>
                  <a:gd name="T0" fmla="*/ 18 w 114"/>
                  <a:gd name="T1" fmla="*/ 43 h 92"/>
                  <a:gd name="T2" fmla="*/ 30 w 114"/>
                  <a:gd name="T3" fmla="*/ 43 h 92"/>
                  <a:gd name="T4" fmla="*/ 39 w 114"/>
                  <a:gd name="T5" fmla="*/ 44 h 92"/>
                  <a:gd name="T6" fmla="*/ 42 w 114"/>
                  <a:gd name="T7" fmla="*/ 40 h 92"/>
                  <a:gd name="T8" fmla="*/ 52 w 114"/>
                  <a:gd name="T9" fmla="*/ 35 h 92"/>
                  <a:gd name="T10" fmla="*/ 56 w 114"/>
                  <a:gd name="T11" fmla="*/ 33 h 92"/>
                  <a:gd name="T12" fmla="*/ 54 w 114"/>
                  <a:gd name="T13" fmla="*/ 32 h 92"/>
                  <a:gd name="T14" fmla="*/ 54 w 114"/>
                  <a:gd name="T15" fmla="*/ 30 h 92"/>
                  <a:gd name="T16" fmla="*/ 54 w 114"/>
                  <a:gd name="T17" fmla="*/ 29 h 92"/>
                  <a:gd name="T18" fmla="*/ 52 w 114"/>
                  <a:gd name="T19" fmla="*/ 28 h 92"/>
                  <a:gd name="T20" fmla="*/ 50 w 114"/>
                  <a:gd name="T21" fmla="*/ 27 h 92"/>
                  <a:gd name="T22" fmla="*/ 50 w 114"/>
                  <a:gd name="T23" fmla="*/ 24 h 92"/>
                  <a:gd name="T24" fmla="*/ 49 w 114"/>
                  <a:gd name="T25" fmla="*/ 21 h 92"/>
                  <a:gd name="T26" fmla="*/ 51 w 114"/>
                  <a:gd name="T27" fmla="*/ 16 h 92"/>
                  <a:gd name="T28" fmla="*/ 52 w 114"/>
                  <a:gd name="T29" fmla="*/ 14 h 92"/>
                  <a:gd name="T30" fmla="*/ 52 w 114"/>
                  <a:gd name="T31" fmla="*/ 12 h 92"/>
                  <a:gd name="T32" fmla="*/ 53 w 114"/>
                  <a:gd name="T33" fmla="*/ 8 h 92"/>
                  <a:gd name="T34" fmla="*/ 55 w 114"/>
                  <a:gd name="T35" fmla="*/ 6 h 92"/>
                  <a:gd name="T36" fmla="*/ 58 w 114"/>
                  <a:gd name="T37" fmla="*/ 4 h 92"/>
                  <a:gd name="T38" fmla="*/ 62 w 114"/>
                  <a:gd name="T39" fmla="*/ 0 h 92"/>
                  <a:gd name="T40" fmla="*/ 65 w 114"/>
                  <a:gd name="T41" fmla="*/ 4 h 92"/>
                  <a:gd name="T42" fmla="*/ 74 w 114"/>
                  <a:gd name="T43" fmla="*/ 10 h 92"/>
                  <a:gd name="T44" fmla="*/ 77 w 114"/>
                  <a:gd name="T45" fmla="*/ 11 h 92"/>
                  <a:gd name="T46" fmla="*/ 78 w 114"/>
                  <a:gd name="T47" fmla="*/ 23 h 92"/>
                  <a:gd name="T48" fmla="*/ 86 w 114"/>
                  <a:gd name="T49" fmla="*/ 15 h 92"/>
                  <a:gd name="T50" fmla="*/ 99 w 114"/>
                  <a:gd name="T51" fmla="*/ 23 h 92"/>
                  <a:gd name="T52" fmla="*/ 90 w 114"/>
                  <a:gd name="T53" fmla="*/ 37 h 92"/>
                  <a:gd name="T54" fmla="*/ 92 w 114"/>
                  <a:gd name="T55" fmla="*/ 45 h 92"/>
                  <a:gd name="T56" fmla="*/ 95 w 114"/>
                  <a:gd name="T57" fmla="*/ 52 h 92"/>
                  <a:gd name="T58" fmla="*/ 100 w 114"/>
                  <a:gd name="T59" fmla="*/ 51 h 92"/>
                  <a:gd name="T60" fmla="*/ 113 w 114"/>
                  <a:gd name="T61" fmla="*/ 56 h 92"/>
                  <a:gd name="T62" fmla="*/ 106 w 114"/>
                  <a:gd name="T63" fmla="*/ 59 h 92"/>
                  <a:gd name="T64" fmla="*/ 92 w 114"/>
                  <a:gd name="T65" fmla="*/ 60 h 92"/>
                  <a:gd name="T66" fmla="*/ 86 w 114"/>
                  <a:gd name="T67" fmla="*/ 84 h 92"/>
                  <a:gd name="T68" fmla="*/ 78 w 114"/>
                  <a:gd name="T69" fmla="*/ 88 h 92"/>
                  <a:gd name="T70" fmla="*/ 73 w 114"/>
                  <a:gd name="T71" fmla="*/ 82 h 92"/>
                  <a:gd name="T72" fmla="*/ 69 w 114"/>
                  <a:gd name="T73" fmla="*/ 75 h 92"/>
                  <a:gd name="T74" fmla="*/ 62 w 114"/>
                  <a:gd name="T75" fmla="*/ 79 h 92"/>
                  <a:gd name="T76" fmla="*/ 61 w 114"/>
                  <a:gd name="T77" fmla="*/ 80 h 92"/>
                  <a:gd name="T78" fmla="*/ 58 w 114"/>
                  <a:gd name="T79" fmla="*/ 82 h 92"/>
                  <a:gd name="T80" fmla="*/ 51 w 114"/>
                  <a:gd name="T81" fmla="*/ 84 h 92"/>
                  <a:gd name="T82" fmla="*/ 40 w 114"/>
                  <a:gd name="T83" fmla="*/ 89 h 92"/>
                  <a:gd name="T84" fmla="*/ 23 w 114"/>
                  <a:gd name="T85" fmla="*/ 91 h 92"/>
                  <a:gd name="T86" fmla="*/ 22 w 114"/>
                  <a:gd name="T87" fmla="*/ 87 h 92"/>
                  <a:gd name="T88" fmla="*/ 17 w 114"/>
                  <a:gd name="T89" fmla="*/ 92 h 92"/>
                  <a:gd name="T90" fmla="*/ 16 w 114"/>
                  <a:gd name="T91" fmla="*/ 90 h 92"/>
                  <a:gd name="T92" fmla="*/ 13 w 114"/>
                  <a:gd name="T93" fmla="*/ 87 h 92"/>
                  <a:gd name="T94" fmla="*/ 16 w 114"/>
                  <a:gd name="T95" fmla="*/ 85 h 92"/>
                  <a:gd name="T96" fmla="*/ 19 w 114"/>
                  <a:gd name="T97" fmla="*/ 84 h 92"/>
                  <a:gd name="T98" fmla="*/ 20 w 114"/>
                  <a:gd name="T99" fmla="*/ 81 h 92"/>
                  <a:gd name="T100" fmla="*/ 20 w 114"/>
                  <a:gd name="T101" fmla="*/ 78 h 92"/>
                  <a:gd name="T102" fmla="*/ 17 w 114"/>
                  <a:gd name="T103" fmla="*/ 77 h 92"/>
                  <a:gd name="T104" fmla="*/ 15 w 114"/>
                  <a:gd name="T105" fmla="*/ 76 h 92"/>
                  <a:gd name="T106" fmla="*/ 14 w 114"/>
                  <a:gd name="T107" fmla="*/ 74 h 92"/>
                  <a:gd name="T108" fmla="*/ 8 w 114"/>
                  <a:gd name="T109" fmla="*/ 74 h 92"/>
                  <a:gd name="T110" fmla="*/ 2 w 114"/>
                  <a:gd name="T111" fmla="*/ 60 h 92"/>
                  <a:gd name="T112" fmla="*/ 2 w 114"/>
                  <a:gd name="T113" fmla="*/ 57 h 92"/>
                  <a:gd name="T114" fmla="*/ 13 w 114"/>
                  <a:gd name="T115" fmla="*/ 44 h 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4"/>
                  <a:gd name="T175" fmla="*/ 0 h 92"/>
                  <a:gd name="T176" fmla="*/ 114 w 114"/>
                  <a:gd name="T177" fmla="*/ 92 h 9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4" h="92">
                    <a:moveTo>
                      <a:pt x="13" y="44"/>
                    </a:moveTo>
                    <a:lnTo>
                      <a:pt x="17" y="42"/>
                    </a:lnTo>
                    <a:lnTo>
                      <a:pt x="18" y="43"/>
                    </a:lnTo>
                    <a:lnTo>
                      <a:pt x="23" y="43"/>
                    </a:lnTo>
                    <a:lnTo>
                      <a:pt x="26" y="43"/>
                    </a:lnTo>
                    <a:lnTo>
                      <a:pt x="29" y="43"/>
                    </a:lnTo>
                    <a:lnTo>
                      <a:pt x="30" y="43"/>
                    </a:lnTo>
                    <a:lnTo>
                      <a:pt x="33" y="43"/>
                    </a:lnTo>
                    <a:lnTo>
                      <a:pt x="34" y="43"/>
                    </a:lnTo>
                    <a:lnTo>
                      <a:pt x="37" y="46"/>
                    </a:lnTo>
                    <a:lnTo>
                      <a:pt x="39" y="44"/>
                    </a:lnTo>
                    <a:lnTo>
                      <a:pt x="38" y="40"/>
                    </a:lnTo>
                    <a:lnTo>
                      <a:pt x="39" y="39"/>
                    </a:lnTo>
                    <a:lnTo>
                      <a:pt x="41" y="38"/>
                    </a:lnTo>
                    <a:lnTo>
                      <a:pt x="42" y="40"/>
                    </a:lnTo>
                    <a:lnTo>
                      <a:pt x="47" y="36"/>
                    </a:lnTo>
                    <a:lnTo>
                      <a:pt x="49" y="39"/>
                    </a:lnTo>
                    <a:lnTo>
                      <a:pt x="53" y="37"/>
                    </a:lnTo>
                    <a:lnTo>
                      <a:pt x="52" y="35"/>
                    </a:lnTo>
                    <a:lnTo>
                      <a:pt x="56" y="34"/>
                    </a:lnTo>
                    <a:lnTo>
                      <a:pt x="56" y="33"/>
                    </a:lnTo>
                    <a:lnTo>
                      <a:pt x="55" y="33"/>
                    </a:lnTo>
                    <a:lnTo>
                      <a:pt x="55" y="32"/>
                    </a:lnTo>
                    <a:lnTo>
                      <a:pt x="54" y="32"/>
                    </a:lnTo>
                    <a:lnTo>
                      <a:pt x="54" y="31"/>
                    </a:lnTo>
                    <a:lnTo>
                      <a:pt x="54" y="30"/>
                    </a:lnTo>
                    <a:lnTo>
                      <a:pt x="55" y="30"/>
                    </a:lnTo>
                    <a:lnTo>
                      <a:pt x="55" y="29"/>
                    </a:lnTo>
                    <a:lnTo>
                      <a:pt x="54" y="29"/>
                    </a:lnTo>
                    <a:lnTo>
                      <a:pt x="53" y="28"/>
                    </a:lnTo>
                    <a:lnTo>
                      <a:pt x="52" y="28"/>
                    </a:lnTo>
                    <a:lnTo>
                      <a:pt x="51" y="27"/>
                    </a:lnTo>
                    <a:lnTo>
                      <a:pt x="50" y="27"/>
                    </a:lnTo>
                    <a:lnTo>
                      <a:pt x="49" y="26"/>
                    </a:lnTo>
                    <a:lnTo>
                      <a:pt x="49" y="25"/>
                    </a:lnTo>
                    <a:lnTo>
                      <a:pt x="50" y="25"/>
                    </a:lnTo>
                    <a:lnTo>
                      <a:pt x="50" y="24"/>
                    </a:lnTo>
                    <a:lnTo>
                      <a:pt x="49" y="24"/>
                    </a:lnTo>
                    <a:lnTo>
                      <a:pt x="49" y="23"/>
                    </a:lnTo>
                    <a:lnTo>
                      <a:pt x="49" y="22"/>
                    </a:lnTo>
                    <a:lnTo>
                      <a:pt x="49" y="21"/>
                    </a:lnTo>
                    <a:lnTo>
                      <a:pt x="50" y="20"/>
                    </a:lnTo>
                    <a:lnTo>
                      <a:pt x="50" y="19"/>
                    </a:lnTo>
                    <a:lnTo>
                      <a:pt x="50" y="17"/>
                    </a:lnTo>
                    <a:lnTo>
                      <a:pt x="51" y="16"/>
                    </a:lnTo>
                    <a:lnTo>
                      <a:pt x="51" y="15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2" y="13"/>
                    </a:lnTo>
                    <a:lnTo>
                      <a:pt x="52" y="12"/>
                    </a:lnTo>
                    <a:lnTo>
                      <a:pt x="52" y="11"/>
                    </a:lnTo>
                    <a:lnTo>
                      <a:pt x="52" y="10"/>
                    </a:lnTo>
                    <a:lnTo>
                      <a:pt x="53" y="9"/>
                    </a:lnTo>
                    <a:lnTo>
                      <a:pt x="53" y="8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5" y="6"/>
                    </a:lnTo>
                    <a:lnTo>
                      <a:pt x="56" y="5"/>
                    </a:lnTo>
                    <a:lnTo>
                      <a:pt x="57" y="5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62" y="0"/>
                    </a:lnTo>
                    <a:lnTo>
                      <a:pt x="63" y="1"/>
                    </a:lnTo>
                    <a:lnTo>
                      <a:pt x="64" y="2"/>
                    </a:lnTo>
                    <a:lnTo>
                      <a:pt x="65" y="4"/>
                    </a:lnTo>
                    <a:lnTo>
                      <a:pt x="71" y="2"/>
                    </a:lnTo>
                    <a:lnTo>
                      <a:pt x="72" y="5"/>
                    </a:lnTo>
                    <a:lnTo>
                      <a:pt x="71" y="6"/>
                    </a:lnTo>
                    <a:lnTo>
                      <a:pt x="74" y="10"/>
                    </a:lnTo>
                    <a:lnTo>
                      <a:pt x="75" y="9"/>
                    </a:lnTo>
                    <a:lnTo>
                      <a:pt x="79" y="9"/>
                    </a:lnTo>
                    <a:lnTo>
                      <a:pt x="79" y="11"/>
                    </a:lnTo>
                    <a:lnTo>
                      <a:pt x="77" y="11"/>
                    </a:lnTo>
                    <a:lnTo>
                      <a:pt x="75" y="23"/>
                    </a:lnTo>
                    <a:lnTo>
                      <a:pt x="75" y="24"/>
                    </a:lnTo>
                    <a:lnTo>
                      <a:pt x="77" y="24"/>
                    </a:lnTo>
                    <a:lnTo>
                      <a:pt x="78" y="23"/>
                    </a:lnTo>
                    <a:lnTo>
                      <a:pt x="80" y="19"/>
                    </a:lnTo>
                    <a:lnTo>
                      <a:pt x="83" y="18"/>
                    </a:lnTo>
                    <a:lnTo>
                      <a:pt x="85" y="15"/>
                    </a:lnTo>
                    <a:lnTo>
                      <a:pt x="86" y="15"/>
                    </a:lnTo>
                    <a:lnTo>
                      <a:pt x="90" y="20"/>
                    </a:lnTo>
                    <a:lnTo>
                      <a:pt x="97" y="17"/>
                    </a:lnTo>
                    <a:lnTo>
                      <a:pt x="99" y="23"/>
                    </a:lnTo>
                    <a:lnTo>
                      <a:pt x="97" y="24"/>
                    </a:lnTo>
                    <a:lnTo>
                      <a:pt x="97" y="30"/>
                    </a:lnTo>
                    <a:lnTo>
                      <a:pt x="88" y="33"/>
                    </a:lnTo>
                    <a:lnTo>
                      <a:pt x="90" y="37"/>
                    </a:lnTo>
                    <a:lnTo>
                      <a:pt x="90" y="39"/>
                    </a:lnTo>
                    <a:lnTo>
                      <a:pt x="88" y="42"/>
                    </a:lnTo>
                    <a:lnTo>
                      <a:pt x="91" y="43"/>
                    </a:lnTo>
                    <a:lnTo>
                      <a:pt x="92" y="45"/>
                    </a:lnTo>
                    <a:lnTo>
                      <a:pt x="95" y="49"/>
                    </a:lnTo>
                    <a:lnTo>
                      <a:pt x="94" y="50"/>
                    </a:lnTo>
                    <a:lnTo>
                      <a:pt x="95" y="51"/>
                    </a:lnTo>
                    <a:lnTo>
                      <a:pt x="95" y="52"/>
                    </a:lnTo>
                    <a:lnTo>
                      <a:pt x="96" y="53"/>
                    </a:lnTo>
                    <a:lnTo>
                      <a:pt x="97" y="53"/>
                    </a:lnTo>
                    <a:lnTo>
                      <a:pt x="98" y="51"/>
                    </a:lnTo>
                    <a:lnTo>
                      <a:pt x="100" y="51"/>
                    </a:lnTo>
                    <a:lnTo>
                      <a:pt x="105" y="51"/>
                    </a:lnTo>
                    <a:lnTo>
                      <a:pt x="106" y="51"/>
                    </a:lnTo>
                    <a:lnTo>
                      <a:pt x="114" y="54"/>
                    </a:lnTo>
                    <a:lnTo>
                      <a:pt x="113" y="56"/>
                    </a:lnTo>
                    <a:lnTo>
                      <a:pt x="111" y="59"/>
                    </a:lnTo>
                    <a:lnTo>
                      <a:pt x="108" y="60"/>
                    </a:lnTo>
                    <a:lnTo>
                      <a:pt x="108" y="59"/>
                    </a:lnTo>
                    <a:lnTo>
                      <a:pt x="106" y="59"/>
                    </a:lnTo>
                    <a:lnTo>
                      <a:pt x="106" y="58"/>
                    </a:lnTo>
                    <a:lnTo>
                      <a:pt x="102" y="60"/>
                    </a:lnTo>
                    <a:lnTo>
                      <a:pt x="100" y="56"/>
                    </a:lnTo>
                    <a:lnTo>
                      <a:pt x="92" y="60"/>
                    </a:lnTo>
                    <a:lnTo>
                      <a:pt x="88" y="66"/>
                    </a:lnTo>
                    <a:lnTo>
                      <a:pt x="91" y="72"/>
                    </a:lnTo>
                    <a:lnTo>
                      <a:pt x="81" y="78"/>
                    </a:lnTo>
                    <a:lnTo>
                      <a:pt x="86" y="84"/>
                    </a:lnTo>
                    <a:lnTo>
                      <a:pt x="88" y="87"/>
                    </a:lnTo>
                    <a:lnTo>
                      <a:pt x="79" y="91"/>
                    </a:lnTo>
                    <a:lnTo>
                      <a:pt x="77" y="89"/>
                    </a:lnTo>
                    <a:lnTo>
                      <a:pt x="78" y="88"/>
                    </a:lnTo>
                    <a:lnTo>
                      <a:pt x="77" y="87"/>
                    </a:lnTo>
                    <a:lnTo>
                      <a:pt x="76" y="87"/>
                    </a:lnTo>
                    <a:lnTo>
                      <a:pt x="74" y="84"/>
                    </a:lnTo>
                    <a:lnTo>
                      <a:pt x="73" y="82"/>
                    </a:lnTo>
                    <a:lnTo>
                      <a:pt x="72" y="80"/>
                    </a:lnTo>
                    <a:lnTo>
                      <a:pt x="71" y="79"/>
                    </a:lnTo>
                    <a:lnTo>
                      <a:pt x="70" y="77"/>
                    </a:lnTo>
                    <a:lnTo>
                      <a:pt x="69" y="75"/>
                    </a:lnTo>
                    <a:lnTo>
                      <a:pt x="67" y="75"/>
                    </a:lnTo>
                    <a:lnTo>
                      <a:pt x="63" y="78"/>
                    </a:lnTo>
                    <a:lnTo>
                      <a:pt x="62" y="79"/>
                    </a:lnTo>
                    <a:lnTo>
                      <a:pt x="62" y="80"/>
                    </a:lnTo>
                    <a:lnTo>
                      <a:pt x="61" y="80"/>
                    </a:lnTo>
                    <a:lnTo>
                      <a:pt x="61" y="81"/>
                    </a:lnTo>
                    <a:lnTo>
                      <a:pt x="59" y="82"/>
                    </a:lnTo>
                    <a:lnTo>
                      <a:pt x="58" y="83"/>
                    </a:lnTo>
                    <a:lnTo>
                      <a:pt x="58" y="82"/>
                    </a:lnTo>
                    <a:lnTo>
                      <a:pt x="57" y="82"/>
                    </a:lnTo>
                    <a:lnTo>
                      <a:pt x="56" y="83"/>
                    </a:lnTo>
                    <a:lnTo>
                      <a:pt x="52" y="84"/>
                    </a:lnTo>
                    <a:lnTo>
                      <a:pt x="51" y="84"/>
                    </a:lnTo>
                    <a:lnTo>
                      <a:pt x="50" y="85"/>
                    </a:lnTo>
                    <a:lnTo>
                      <a:pt x="49" y="86"/>
                    </a:lnTo>
                    <a:lnTo>
                      <a:pt x="48" y="87"/>
                    </a:lnTo>
                    <a:lnTo>
                      <a:pt x="40" y="89"/>
                    </a:lnTo>
                    <a:lnTo>
                      <a:pt x="36" y="92"/>
                    </a:lnTo>
                    <a:lnTo>
                      <a:pt x="25" y="89"/>
                    </a:lnTo>
                    <a:lnTo>
                      <a:pt x="24" y="91"/>
                    </a:lnTo>
                    <a:lnTo>
                      <a:pt x="23" y="91"/>
                    </a:lnTo>
                    <a:lnTo>
                      <a:pt x="22" y="91"/>
                    </a:lnTo>
                    <a:lnTo>
                      <a:pt x="23" y="89"/>
                    </a:lnTo>
                    <a:lnTo>
                      <a:pt x="23" y="88"/>
                    </a:lnTo>
                    <a:lnTo>
                      <a:pt x="22" y="87"/>
                    </a:lnTo>
                    <a:lnTo>
                      <a:pt x="21" y="90"/>
                    </a:lnTo>
                    <a:lnTo>
                      <a:pt x="18" y="89"/>
                    </a:lnTo>
                    <a:lnTo>
                      <a:pt x="18" y="92"/>
                    </a:lnTo>
                    <a:lnTo>
                      <a:pt x="17" y="92"/>
                    </a:lnTo>
                    <a:lnTo>
                      <a:pt x="16" y="91"/>
                    </a:lnTo>
                    <a:lnTo>
                      <a:pt x="17" y="90"/>
                    </a:lnTo>
                    <a:lnTo>
                      <a:pt x="16" y="90"/>
                    </a:lnTo>
                    <a:lnTo>
                      <a:pt x="16" y="89"/>
                    </a:lnTo>
                    <a:lnTo>
                      <a:pt x="15" y="88"/>
                    </a:lnTo>
                    <a:lnTo>
                      <a:pt x="14" y="88"/>
                    </a:lnTo>
                    <a:lnTo>
                      <a:pt x="13" y="87"/>
                    </a:lnTo>
                    <a:lnTo>
                      <a:pt x="14" y="86"/>
                    </a:lnTo>
                    <a:lnTo>
                      <a:pt x="15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4"/>
                    </a:lnTo>
                    <a:lnTo>
                      <a:pt x="19" y="84"/>
                    </a:lnTo>
                    <a:lnTo>
                      <a:pt x="19" y="83"/>
                    </a:lnTo>
                    <a:lnTo>
                      <a:pt x="19" y="82"/>
                    </a:lnTo>
                    <a:lnTo>
                      <a:pt x="20" y="82"/>
                    </a:lnTo>
                    <a:lnTo>
                      <a:pt x="20" y="81"/>
                    </a:lnTo>
                    <a:lnTo>
                      <a:pt x="20" y="79"/>
                    </a:lnTo>
                    <a:lnTo>
                      <a:pt x="21" y="79"/>
                    </a:lnTo>
                    <a:lnTo>
                      <a:pt x="20" y="78"/>
                    </a:lnTo>
                    <a:lnTo>
                      <a:pt x="18" y="78"/>
                    </a:lnTo>
                    <a:lnTo>
                      <a:pt x="17" y="77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5" y="76"/>
                    </a:lnTo>
                    <a:lnTo>
                      <a:pt x="14" y="76"/>
                    </a:lnTo>
                    <a:lnTo>
                      <a:pt x="14" y="75"/>
                    </a:lnTo>
                    <a:lnTo>
                      <a:pt x="14" y="74"/>
                    </a:lnTo>
                    <a:lnTo>
                      <a:pt x="13" y="73"/>
                    </a:lnTo>
                    <a:lnTo>
                      <a:pt x="12" y="73"/>
                    </a:lnTo>
                    <a:lnTo>
                      <a:pt x="9" y="74"/>
                    </a:lnTo>
                    <a:lnTo>
                      <a:pt x="8" y="74"/>
                    </a:lnTo>
                    <a:lnTo>
                      <a:pt x="5" y="72"/>
                    </a:lnTo>
                    <a:lnTo>
                      <a:pt x="3" y="71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3" y="60"/>
                    </a:lnTo>
                    <a:lnTo>
                      <a:pt x="3" y="59"/>
                    </a:lnTo>
                    <a:lnTo>
                      <a:pt x="2" y="58"/>
                    </a:lnTo>
                    <a:lnTo>
                      <a:pt x="2" y="57"/>
                    </a:lnTo>
                    <a:lnTo>
                      <a:pt x="2" y="56"/>
                    </a:lnTo>
                    <a:lnTo>
                      <a:pt x="7" y="46"/>
                    </a:lnTo>
                    <a:lnTo>
                      <a:pt x="11" y="47"/>
                    </a:lnTo>
                    <a:lnTo>
                      <a:pt x="13" y="44"/>
                    </a:lnTo>
                    <a:close/>
                  </a:path>
                </a:pathLst>
              </a:custGeom>
              <a:gradFill>
                <a:gsLst>
                  <a:gs pos="50000">
                    <a:srgbClr val="F6C1B8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158" name="110"/>
              <p:cNvSpPr>
                <a:spLocks/>
              </p:cNvSpPr>
              <p:nvPr/>
            </p:nvSpPr>
            <p:spPr bwMode="auto">
              <a:xfrm>
                <a:off x="2465962" y="2131833"/>
                <a:ext cx="1019097" cy="820878"/>
              </a:xfrm>
              <a:custGeom>
                <a:avLst/>
                <a:gdLst>
                  <a:gd name="T0" fmla="*/ 15 w 81"/>
                  <a:gd name="T1" fmla="*/ 5 h 67"/>
                  <a:gd name="T2" fmla="*/ 18 w 81"/>
                  <a:gd name="T3" fmla="*/ 1 h 67"/>
                  <a:gd name="T4" fmla="*/ 20 w 81"/>
                  <a:gd name="T5" fmla="*/ 2 h 67"/>
                  <a:gd name="T6" fmla="*/ 23 w 81"/>
                  <a:gd name="T7" fmla="*/ 1 h 67"/>
                  <a:gd name="T8" fmla="*/ 27 w 81"/>
                  <a:gd name="T9" fmla="*/ 0 h 67"/>
                  <a:gd name="T10" fmla="*/ 28 w 81"/>
                  <a:gd name="T11" fmla="*/ 3 h 67"/>
                  <a:gd name="T12" fmla="*/ 28 w 81"/>
                  <a:gd name="T13" fmla="*/ 6 h 67"/>
                  <a:gd name="T14" fmla="*/ 29 w 81"/>
                  <a:gd name="T15" fmla="*/ 6 h 67"/>
                  <a:gd name="T16" fmla="*/ 31 w 81"/>
                  <a:gd name="T17" fmla="*/ 6 h 67"/>
                  <a:gd name="T18" fmla="*/ 34 w 81"/>
                  <a:gd name="T19" fmla="*/ 6 h 67"/>
                  <a:gd name="T20" fmla="*/ 37 w 81"/>
                  <a:gd name="T21" fmla="*/ 6 h 67"/>
                  <a:gd name="T22" fmla="*/ 40 w 81"/>
                  <a:gd name="T23" fmla="*/ 2 h 67"/>
                  <a:gd name="T24" fmla="*/ 44 w 81"/>
                  <a:gd name="T25" fmla="*/ 4 h 67"/>
                  <a:gd name="T26" fmla="*/ 49 w 81"/>
                  <a:gd name="T27" fmla="*/ 7 h 67"/>
                  <a:gd name="T28" fmla="*/ 48 w 81"/>
                  <a:gd name="T29" fmla="*/ 9 h 67"/>
                  <a:gd name="T30" fmla="*/ 51 w 81"/>
                  <a:gd name="T31" fmla="*/ 8 h 67"/>
                  <a:gd name="T32" fmla="*/ 58 w 81"/>
                  <a:gd name="T33" fmla="*/ 6 h 67"/>
                  <a:gd name="T34" fmla="*/ 63 w 81"/>
                  <a:gd name="T35" fmla="*/ 5 h 67"/>
                  <a:gd name="T36" fmla="*/ 66 w 81"/>
                  <a:gd name="T37" fmla="*/ 8 h 67"/>
                  <a:gd name="T38" fmla="*/ 70 w 81"/>
                  <a:gd name="T39" fmla="*/ 12 h 67"/>
                  <a:gd name="T40" fmla="*/ 74 w 81"/>
                  <a:gd name="T41" fmla="*/ 18 h 67"/>
                  <a:gd name="T42" fmla="*/ 77 w 81"/>
                  <a:gd name="T43" fmla="*/ 24 h 67"/>
                  <a:gd name="T44" fmla="*/ 77 w 81"/>
                  <a:gd name="T45" fmla="*/ 33 h 67"/>
                  <a:gd name="T46" fmla="*/ 77 w 81"/>
                  <a:gd name="T47" fmla="*/ 36 h 67"/>
                  <a:gd name="T48" fmla="*/ 73 w 81"/>
                  <a:gd name="T49" fmla="*/ 39 h 67"/>
                  <a:gd name="T50" fmla="*/ 69 w 81"/>
                  <a:gd name="T51" fmla="*/ 38 h 67"/>
                  <a:gd name="T52" fmla="*/ 55 w 81"/>
                  <a:gd name="T53" fmla="*/ 44 h 67"/>
                  <a:gd name="T54" fmla="*/ 51 w 81"/>
                  <a:gd name="T55" fmla="*/ 42 h 67"/>
                  <a:gd name="T56" fmla="*/ 49 w 81"/>
                  <a:gd name="T57" fmla="*/ 41 h 67"/>
                  <a:gd name="T58" fmla="*/ 47 w 81"/>
                  <a:gd name="T59" fmla="*/ 38 h 67"/>
                  <a:gd name="T60" fmla="*/ 46 w 81"/>
                  <a:gd name="T61" fmla="*/ 38 h 67"/>
                  <a:gd name="T62" fmla="*/ 45 w 81"/>
                  <a:gd name="T63" fmla="*/ 38 h 67"/>
                  <a:gd name="T64" fmla="*/ 44 w 81"/>
                  <a:gd name="T65" fmla="*/ 40 h 67"/>
                  <a:gd name="T66" fmla="*/ 43 w 81"/>
                  <a:gd name="T67" fmla="*/ 45 h 67"/>
                  <a:gd name="T68" fmla="*/ 40 w 81"/>
                  <a:gd name="T69" fmla="*/ 47 h 67"/>
                  <a:gd name="T70" fmla="*/ 37 w 81"/>
                  <a:gd name="T71" fmla="*/ 44 h 67"/>
                  <a:gd name="T72" fmla="*/ 20 w 81"/>
                  <a:gd name="T73" fmla="*/ 67 h 67"/>
                  <a:gd name="T74" fmla="*/ 14 w 81"/>
                  <a:gd name="T75" fmla="*/ 66 h 67"/>
                  <a:gd name="T76" fmla="*/ 9 w 81"/>
                  <a:gd name="T77" fmla="*/ 63 h 67"/>
                  <a:gd name="T78" fmla="*/ 2 w 81"/>
                  <a:gd name="T79" fmla="*/ 59 h 67"/>
                  <a:gd name="T80" fmla="*/ 0 w 81"/>
                  <a:gd name="T81" fmla="*/ 42 h 67"/>
                  <a:gd name="T82" fmla="*/ 3 w 81"/>
                  <a:gd name="T83" fmla="*/ 42 h 67"/>
                  <a:gd name="T84" fmla="*/ 5 w 81"/>
                  <a:gd name="T85" fmla="*/ 45 h 67"/>
                  <a:gd name="T86" fmla="*/ 11 w 81"/>
                  <a:gd name="T87" fmla="*/ 35 h 67"/>
                  <a:gd name="T88" fmla="*/ 13 w 81"/>
                  <a:gd name="T89" fmla="*/ 31 h 67"/>
                  <a:gd name="T90" fmla="*/ 14 w 81"/>
                  <a:gd name="T91" fmla="*/ 30 h 67"/>
                  <a:gd name="T92" fmla="*/ 14 w 81"/>
                  <a:gd name="T93" fmla="*/ 25 h 67"/>
                  <a:gd name="T94" fmla="*/ 11 w 81"/>
                  <a:gd name="T95" fmla="*/ 22 h 67"/>
                  <a:gd name="T96" fmla="*/ 9 w 81"/>
                  <a:gd name="T97" fmla="*/ 20 h 67"/>
                  <a:gd name="T98" fmla="*/ 6 w 81"/>
                  <a:gd name="T99" fmla="*/ 13 h 67"/>
                  <a:gd name="T100" fmla="*/ 3 w 81"/>
                  <a:gd name="T101" fmla="*/ 12 h 67"/>
                  <a:gd name="T102" fmla="*/ 10 w 81"/>
                  <a:gd name="T103" fmla="*/ 9 h 67"/>
                  <a:gd name="T104" fmla="*/ 12 w 81"/>
                  <a:gd name="T105" fmla="*/ 7 h 6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1"/>
                  <a:gd name="T160" fmla="*/ 0 h 67"/>
                  <a:gd name="T161" fmla="*/ 81 w 81"/>
                  <a:gd name="T162" fmla="*/ 67 h 6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1" h="67">
                    <a:moveTo>
                      <a:pt x="13" y="6"/>
                    </a:moveTo>
                    <a:lnTo>
                      <a:pt x="14" y="6"/>
                    </a:lnTo>
                    <a:lnTo>
                      <a:pt x="15" y="5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18" y="1"/>
                    </a:lnTo>
                    <a:lnTo>
                      <a:pt x="19" y="2"/>
                    </a:lnTo>
                    <a:lnTo>
                      <a:pt x="20" y="3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8" y="7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3" y="3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5"/>
                    </a:lnTo>
                    <a:lnTo>
                      <a:pt x="47" y="6"/>
                    </a:lnTo>
                    <a:lnTo>
                      <a:pt x="49" y="7"/>
                    </a:lnTo>
                    <a:lnTo>
                      <a:pt x="48" y="8"/>
                    </a:lnTo>
                    <a:lnTo>
                      <a:pt x="48" y="9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1" y="9"/>
                    </a:lnTo>
                    <a:lnTo>
                      <a:pt x="51" y="8"/>
                    </a:lnTo>
                    <a:lnTo>
                      <a:pt x="53" y="9"/>
                    </a:lnTo>
                    <a:lnTo>
                      <a:pt x="58" y="7"/>
                    </a:lnTo>
                    <a:lnTo>
                      <a:pt x="58" y="6"/>
                    </a:lnTo>
                    <a:lnTo>
                      <a:pt x="61" y="4"/>
                    </a:lnTo>
                    <a:lnTo>
                      <a:pt x="63" y="5"/>
                    </a:lnTo>
                    <a:lnTo>
                      <a:pt x="64" y="5"/>
                    </a:lnTo>
                    <a:lnTo>
                      <a:pt x="65" y="6"/>
                    </a:lnTo>
                    <a:lnTo>
                      <a:pt x="65" y="7"/>
                    </a:lnTo>
                    <a:lnTo>
                      <a:pt x="66" y="8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69" y="9"/>
                    </a:lnTo>
                    <a:lnTo>
                      <a:pt x="70" y="12"/>
                    </a:lnTo>
                    <a:lnTo>
                      <a:pt x="71" y="13"/>
                    </a:lnTo>
                    <a:lnTo>
                      <a:pt x="71" y="14"/>
                    </a:lnTo>
                    <a:lnTo>
                      <a:pt x="74" y="18"/>
                    </a:lnTo>
                    <a:lnTo>
                      <a:pt x="75" y="19"/>
                    </a:lnTo>
                    <a:lnTo>
                      <a:pt x="73" y="21"/>
                    </a:lnTo>
                    <a:lnTo>
                      <a:pt x="77" y="25"/>
                    </a:lnTo>
                    <a:lnTo>
                      <a:pt x="77" y="24"/>
                    </a:lnTo>
                    <a:lnTo>
                      <a:pt x="79" y="22"/>
                    </a:lnTo>
                    <a:lnTo>
                      <a:pt x="81" y="25"/>
                    </a:lnTo>
                    <a:lnTo>
                      <a:pt x="77" y="33"/>
                    </a:lnTo>
                    <a:lnTo>
                      <a:pt x="77" y="34"/>
                    </a:lnTo>
                    <a:lnTo>
                      <a:pt x="77" y="35"/>
                    </a:lnTo>
                    <a:lnTo>
                      <a:pt x="78" y="35"/>
                    </a:lnTo>
                    <a:lnTo>
                      <a:pt x="77" y="36"/>
                    </a:lnTo>
                    <a:lnTo>
                      <a:pt x="77" y="38"/>
                    </a:lnTo>
                    <a:lnTo>
                      <a:pt x="76" y="39"/>
                    </a:lnTo>
                    <a:lnTo>
                      <a:pt x="75" y="39"/>
                    </a:lnTo>
                    <a:lnTo>
                      <a:pt x="73" y="39"/>
                    </a:lnTo>
                    <a:lnTo>
                      <a:pt x="72" y="40"/>
                    </a:lnTo>
                    <a:lnTo>
                      <a:pt x="71" y="40"/>
                    </a:lnTo>
                    <a:lnTo>
                      <a:pt x="69" y="40"/>
                    </a:lnTo>
                    <a:lnTo>
                      <a:pt x="69" y="38"/>
                    </a:lnTo>
                    <a:lnTo>
                      <a:pt x="67" y="38"/>
                    </a:lnTo>
                    <a:lnTo>
                      <a:pt x="66" y="39"/>
                    </a:lnTo>
                    <a:lnTo>
                      <a:pt x="66" y="40"/>
                    </a:lnTo>
                    <a:lnTo>
                      <a:pt x="55" y="44"/>
                    </a:lnTo>
                    <a:lnTo>
                      <a:pt x="54" y="44"/>
                    </a:lnTo>
                    <a:lnTo>
                      <a:pt x="53" y="43"/>
                    </a:lnTo>
                    <a:lnTo>
                      <a:pt x="52" y="42"/>
                    </a:lnTo>
                    <a:lnTo>
                      <a:pt x="51" y="42"/>
                    </a:lnTo>
                    <a:lnTo>
                      <a:pt x="50" y="41"/>
                    </a:lnTo>
                    <a:lnTo>
                      <a:pt x="49" y="41"/>
                    </a:lnTo>
                    <a:lnTo>
                      <a:pt x="48" y="41"/>
                    </a:lnTo>
                    <a:lnTo>
                      <a:pt x="48" y="40"/>
                    </a:lnTo>
                    <a:lnTo>
                      <a:pt x="48" y="39"/>
                    </a:lnTo>
                    <a:lnTo>
                      <a:pt x="47" y="38"/>
                    </a:lnTo>
                    <a:lnTo>
                      <a:pt x="46" y="38"/>
                    </a:lnTo>
                    <a:lnTo>
                      <a:pt x="45" y="37"/>
                    </a:lnTo>
                    <a:lnTo>
                      <a:pt x="45" y="38"/>
                    </a:lnTo>
                    <a:lnTo>
                      <a:pt x="44" y="38"/>
                    </a:lnTo>
                    <a:lnTo>
                      <a:pt x="44" y="39"/>
                    </a:lnTo>
                    <a:lnTo>
                      <a:pt x="44" y="40"/>
                    </a:lnTo>
                    <a:lnTo>
                      <a:pt x="44" y="42"/>
                    </a:lnTo>
                    <a:lnTo>
                      <a:pt x="44" y="43"/>
                    </a:lnTo>
                    <a:lnTo>
                      <a:pt x="43" y="45"/>
                    </a:lnTo>
                    <a:lnTo>
                      <a:pt x="42" y="45"/>
                    </a:lnTo>
                    <a:lnTo>
                      <a:pt x="42" y="47"/>
                    </a:lnTo>
                    <a:lnTo>
                      <a:pt x="41" y="47"/>
                    </a:lnTo>
                    <a:lnTo>
                      <a:pt x="40" y="47"/>
                    </a:lnTo>
                    <a:lnTo>
                      <a:pt x="39" y="47"/>
                    </a:lnTo>
                    <a:lnTo>
                      <a:pt x="38" y="46"/>
                    </a:lnTo>
                    <a:lnTo>
                      <a:pt x="38" y="45"/>
                    </a:lnTo>
                    <a:lnTo>
                      <a:pt x="37" y="44"/>
                    </a:lnTo>
                    <a:lnTo>
                      <a:pt x="23" y="54"/>
                    </a:lnTo>
                    <a:lnTo>
                      <a:pt x="29" y="61"/>
                    </a:lnTo>
                    <a:lnTo>
                      <a:pt x="21" y="66"/>
                    </a:lnTo>
                    <a:lnTo>
                      <a:pt x="20" y="67"/>
                    </a:lnTo>
                    <a:lnTo>
                      <a:pt x="19" y="67"/>
                    </a:lnTo>
                    <a:lnTo>
                      <a:pt x="18" y="67"/>
                    </a:lnTo>
                    <a:lnTo>
                      <a:pt x="14" y="66"/>
                    </a:lnTo>
                    <a:lnTo>
                      <a:pt x="14" y="63"/>
                    </a:lnTo>
                    <a:lnTo>
                      <a:pt x="12" y="63"/>
                    </a:lnTo>
                    <a:lnTo>
                      <a:pt x="10" y="63"/>
                    </a:lnTo>
                    <a:lnTo>
                      <a:pt x="9" y="63"/>
                    </a:lnTo>
                    <a:lnTo>
                      <a:pt x="9" y="60"/>
                    </a:lnTo>
                    <a:lnTo>
                      <a:pt x="4" y="60"/>
                    </a:lnTo>
                    <a:lnTo>
                      <a:pt x="3" y="60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2" y="42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5" y="45"/>
                    </a:lnTo>
                    <a:lnTo>
                      <a:pt x="6" y="45"/>
                    </a:lnTo>
                    <a:lnTo>
                      <a:pt x="9" y="37"/>
                    </a:lnTo>
                    <a:lnTo>
                      <a:pt x="11" y="36"/>
                    </a:lnTo>
                    <a:lnTo>
                      <a:pt x="11" y="35"/>
                    </a:lnTo>
                    <a:lnTo>
                      <a:pt x="12" y="34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3" y="31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4" y="30"/>
                    </a:lnTo>
                    <a:lnTo>
                      <a:pt x="15" y="28"/>
                    </a:lnTo>
                    <a:lnTo>
                      <a:pt x="14" y="26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3" y="22"/>
                    </a:lnTo>
                    <a:lnTo>
                      <a:pt x="11" y="22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2" y="7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159" name="60"/>
              <p:cNvSpPr>
                <a:spLocks/>
              </p:cNvSpPr>
              <p:nvPr/>
            </p:nvSpPr>
            <p:spPr bwMode="auto">
              <a:xfrm>
                <a:off x="12582" y="1212940"/>
                <a:ext cx="1119748" cy="1053665"/>
              </a:xfrm>
              <a:custGeom>
                <a:avLst/>
                <a:gdLst>
                  <a:gd name="T0" fmla="*/ 71 w 89"/>
                  <a:gd name="T1" fmla="*/ 5 h 86"/>
                  <a:gd name="T2" fmla="*/ 75 w 89"/>
                  <a:gd name="T3" fmla="*/ 7 h 86"/>
                  <a:gd name="T4" fmla="*/ 78 w 89"/>
                  <a:gd name="T5" fmla="*/ 7 h 86"/>
                  <a:gd name="T6" fmla="*/ 79 w 89"/>
                  <a:gd name="T7" fmla="*/ 9 h 86"/>
                  <a:gd name="T8" fmla="*/ 77 w 89"/>
                  <a:gd name="T9" fmla="*/ 11 h 86"/>
                  <a:gd name="T10" fmla="*/ 75 w 89"/>
                  <a:gd name="T11" fmla="*/ 13 h 86"/>
                  <a:gd name="T12" fmla="*/ 74 w 89"/>
                  <a:gd name="T13" fmla="*/ 16 h 86"/>
                  <a:gd name="T14" fmla="*/ 71 w 89"/>
                  <a:gd name="T15" fmla="*/ 15 h 86"/>
                  <a:gd name="T16" fmla="*/ 73 w 89"/>
                  <a:gd name="T17" fmla="*/ 20 h 86"/>
                  <a:gd name="T18" fmla="*/ 77 w 89"/>
                  <a:gd name="T19" fmla="*/ 22 h 86"/>
                  <a:gd name="T20" fmla="*/ 81 w 89"/>
                  <a:gd name="T21" fmla="*/ 22 h 86"/>
                  <a:gd name="T22" fmla="*/ 84 w 89"/>
                  <a:gd name="T23" fmla="*/ 22 h 86"/>
                  <a:gd name="T24" fmla="*/ 86 w 89"/>
                  <a:gd name="T25" fmla="*/ 23 h 86"/>
                  <a:gd name="T26" fmla="*/ 88 w 89"/>
                  <a:gd name="T27" fmla="*/ 26 h 86"/>
                  <a:gd name="T28" fmla="*/ 89 w 89"/>
                  <a:gd name="T29" fmla="*/ 27 h 86"/>
                  <a:gd name="T30" fmla="*/ 88 w 89"/>
                  <a:gd name="T31" fmla="*/ 28 h 86"/>
                  <a:gd name="T32" fmla="*/ 86 w 89"/>
                  <a:gd name="T33" fmla="*/ 29 h 86"/>
                  <a:gd name="T34" fmla="*/ 87 w 89"/>
                  <a:gd name="T35" fmla="*/ 35 h 86"/>
                  <a:gd name="T36" fmla="*/ 83 w 89"/>
                  <a:gd name="T37" fmla="*/ 31 h 86"/>
                  <a:gd name="T38" fmla="*/ 79 w 89"/>
                  <a:gd name="T39" fmla="*/ 39 h 86"/>
                  <a:gd name="T40" fmla="*/ 65 w 89"/>
                  <a:gd name="T41" fmla="*/ 45 h 86"/>
                  <a:gd name="T42" fmla="*/ 56 w 89"/>
                  <a:gd name="T43" fmla="*/ 49 h 86"/>
                  <a:gd name="T44" fmla="*/ 57 w 89"/>
                  <a:gd name="T45" fmla="*/ 57 h 86"/>
                  <a:gd name="T46" fmla="*/ 51 w 89"/>
                  <a:gd name="T47" fmla="*/ 60 h 86"/>
                  <a:gd name="T48" fmla="*/ 47 w 89"/>
                  <a:gd name="T49" fmla="*/ 60 h 86"/>
                  <a:gd name="T50" fmla="*/ 45 w 89"/>
                  <a:gd name="T51" fmla="*/ 63 h 86"/>
                  <a:gd name="T52" fmla="*/ 35 w 89"/>
                  <a:gd name="T53" fmla="*/ 57 h 86"/>
                  <a:gd name="T54" fmla="*/ 35 w 89"/>
                  <a:gd name="T55" fmla="*/ 67 h 86"/>
                  <a:gd name="T56" fmla="*/ 41 w 89"/>
                  <a:gd name="T57" fmla="*/ 74 h 86"/>
                  <a:gd name="T58" fmla="*/ 38 w 89"/>
                  <a:gd name="T59" fmla="*/ 78 h 86"/>
                  <a:gd name="T60" fmla="*/ 36 w 89"/>
                  <a:gd name="T61" fmla="*/ 83 h 86"/>
                  <a:gd name="T62" fmla="*/ 23 w 89"/>
                  <a:gd name="T63" fmla="*/ 86 h 86"/>
                  <a:gd name="T64" fmla="*/ 1 w 89"/>
                  <a:gd name="T65" fmla="*/ 42 h 86"/>
                  <a:gd name="T66" fmla="*/ 4 w 89"/>
                  <a:gd name="T67" fmla="*/ 35 h 86"/>
                  <a:gd name="T68" fmla="*/ 4 w 89"/>
                  <a:gd name="T69" fmla="*/ 27 h 86"/>
                  <a:gd name="T70" fmla="*/ 7 w 89"/>
                  <a:gd name="T71" fmla="*/ 22 h 86"/>
                  <a:gd name="T72" fmla="*/ 13 w 89"/>
                  <a:gd name="T73" fmla="*/ 19 h 86"/>
                  <a:gd name="T74" fmla="*/ 7 w 89"/>
                  <a:gd name="T75" fmla="*/ 16 h 86"/>
                  <a:gd name="T76" fmla="*/ 5 w 89"/>
                  <a:gd name="T77" fmla="*/ 14 h 86"/>
                  <a:gd name="T78" fmla="*/ 5 w 89"/>
                  <a:gd name="T79" fmla="*/ 6 h 86"/>
                  <a:gd name="T80" fmla="*/ 8 w 89"/>
                  <a:gd name="T81" fmla="*/ 5 h 86"/>
                  <a:gd name="T82" fmla="*/ 11 w 89"/>
                  <a:gd name="T83" fmla="*/ 5 h 86"/>
                  <a:gd name="T84" fmla="*/ 13 w 89"/>
                  <a:gd name="T85" fmla="*/ 7 h 86"/>
                  <a:gd name="T86" fmla="*/ 16 w 89"/>
                  <a:gd name="T87" fmla="*/ 7 h 86"/>
                  <a:gd name="T88" fmla="*/ 20 w 89"/>
                  <a:gd name="T89" fmla="*/ 7 h 86"/>
                  <a:gd name="T90" fmla="*/ 23 w 89"/>
                  <a:gd name="T91" fmla="*/ 7 h 86"/>
                  <a:gd name="T92" fmla="*/ 24 w 89"/>
                  <a:gd name="T93" fmla="*/ 2 h 86"/>
                  <a:gd name="T94" fmla="*/ 29 w 89"/>
                  <a:gd name="T95" fmla="*/ 11 h 86"/>
                  <a:gd name="T96" fmla="*/ 31 w 89"/>
                  <a:gd name="T97" fmla="*/ 16 h 86"/>
                  <a:gd name="T98" fmla="*/ 31 w 89"/>
                  <a:gd name="T99" fmla="*/ 18 h 86"/>
                  <a:gd name="T100" fmla="*/ 33 w 89"/>
                  <a:gd name="T101" fmla="*/ 19 h 86"/>
                  <a:gd name="T102" fmla="*/ 36 w 89"/>
                  <a:gd name="T103" fmla="*/ 20 h 86"/>
                  <a:gd name="T104" fmla="*/ 39 w 89"/>
                  <a:gd name="T105" fmla="*/ 22 h 86"/>
                  <a:gd name="T106" fmla="*/ 40 w 89"/>
                  <a:gd name="T107" fmla="*/ 21 h 86"/>
                  <a:gd name="T108" fmla="*/ 44 w 89"/>
                  <a:gd name="T109" fmla="*/ 18 h 86"/>
                  <a:gd name="T110" fmla="*/ 54 w 89"/>
                  <a:gd name="T111" fmla="*/ 20 h 86"/>
                  <a:gd name="T112" fmla="*/ 56 w 89"/>
                  <a:gd name="T113" fmla="*/ 20 h 86"/>
                  <a:gd name="T114" fmla="*/ 62 w 89"/>
                  <a:gd name="T115" fmla="*/ 11 h 86"/>
                  <a:gd name="T116" fmla="*/ 60 w 89"/>
                  <a:gd name="T117" fmla="*/ 2 h 8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9"/>
                  <a:gd name="T178" fmla="*/ 0 h 86"/>
                  <a:gd name="T179" fmla="*/ 89 w 89"/>
                  <a:gd name="T180" fmla="*/ 86 h 8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9" h="86">
                    <a:moveTo>
                      <a:pt x="70" y="2"/>
                    </a:moveTo>
                    <a:lnTo>
                      <a:pt x="71" y="3"/>
                    </a:lnTo>
                    <a:lnTo>
                      <a:pt x="71" y="4"/>
                    </a:lnTo>
                    <a:lnTo>
                      <a:pt x="71" y="5"/>
                    </a:lnTo>
                    <a:lnTo>
                      <a:pt x="71" y="6"/>
                    </a:lnTo>
                    <a:lnTo>
                      <a:pt x="72" y="9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7" y="7"/>
                    </a:lnTo>
                    <a:lnTo>
                      <a:pt x="78" y="7"/>
                    </a:lnTo>
                    <a:lnTo>
                      <a:pt x="79" y="7"/>
                    </a:lnTo>
                    <a:lnTo>
                      <a:pt x="79" y="8"/>
                    </a:lnTo>
                    <a:lnTo>
                      <a:pt x="79" y="9"/>
                    </a:lnTo>
                    <a:lnTo>
                      <a:pt x="78" y="9"/>
                    </a:lnTo>
                    <a:lnTo>
                      <a:pt x="78" y="10"/>
                    </a:lnTo>
                    <a:lnTo>
                      <a:pt x="77" y="11"/>
                    </a:lnTo>
                    <a:lnTo>
                      <a:pt x="76" y="12"/>
                    </a:lnTo>
                    <a:lnTo>
                      <a:pt x="75" y="13"/>
                    </a:lnTo>
                    <a:lnTo>
                      <a:pt x="75" y="14"/>
                    </a:lnTo>
                    <a:lnTo>
                      <a:pt x="75" y="15"/>
                    </a:lnTo>
                    <a:lnTo>
                      <a:pt x="74" y="15"/>
                    </a:lnTo>
                    <a:lnTo>
                      <a:pt x="74" y="16"/>
                    </a:lnTo>
                    <a:lnTo>
                      <a:pt x="73" y="16"/>
                    </a:lnTo>
                    <a:lnTo>
                      <a:pt x="72" y="16"/>
                    </a:lnTo>
                    <a:lnTo>
                      <a:pt x="71" y="15"/>
                    </a:lnTo>
                    <a:lnTo>
                      <a:pt x="71" y="16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3" y="20"/>
                    </a:lnTo>
                    <a:lnTo>
                      <a:pt x="74" y="21"/>
                    </a:lnTo>
                    <a:lnTo>
                      <a:pt x="75" y="21"/>
                    </a:lnTo>
                    <a:lnTo>
                      <a:pt x="76" y="22"/>
                    </a:lnTo>
                    <a:lnTo>
                      <a:pt x="77" y="22"/>
                    </a:lnTo>
                    <a:lnTo>
                      <a:pt x="78" y="23"/>
                    </a:lnTo>
                    <a:lnTo>
                      <a:pt x="79" y="22"/>
                    </a:lnTo>
                    <a:lnTo>
                      <a:pt x="81" y="22"/>
                    </a:lnTo>
                    <a:lnTo>
                      <a:pt x="83" y="22"/>
                    </a:lnTo>
                    <a:lnTo>
                      <a:pt x="84" y="22"/>
                    </a:lnTo>
                    <a:lnTo>
                      <a:pt x="85" y="21"/>
                    </a:lnTo>
                    <a:lnTo>
                      <a:pt x="85" y="22"/>
                    </a:lnTo>
                    <a:lnTo>
                      <a:pt x="86" y="22"/>
                    </a:lnTo>
                    <a:lnTo>
                      <a:pt x="86" y="23"/>
                    </a:lnTo>
                    <a:lnTo>
                      <a:pt x="87" y="24"/>
                    </a:lnTo>
                    <a:lnTo>
                      <a:pt x="87" y="25"/>
                    </a:lnTo>
                    <a:lnTo>
                      <a:pt x="88" y="25"/>
                    </a:lnTo>
                    <a:lnTo>
                      <a:pt x="88" y="26"/>
                    </a:lnTo>
                    <a:lnTo>
                      <a:pt x="88" y="27"/>
                    </a:lnTo>
                    <a:lnTo>
                      <a:pt x="89" y="27"/>
                    </a:lnTo>
                    <a:lnTo>
                      <a:pt x="89" y="28"/>
                    </a:lnTo>
                    <a:lnTo>
                      <a:pt x="88" y="28"/>
                    </a:lnTo>
                    <a:lnTo>
                      <a:pt x="87" y="28"/>
                    </a:lnTo>
                    <a:lnTo>
                      <a:pt x="87" y="29"/>
                    </a:lnTo>
                    <a:lnTo>
                      <a:pt x="86" y="29"/>
                    </a:lnTo>
                    <a:lnTo>
                      <a:pt x="85" y="30"/>
                    </a:lnTo>
                    <a:lnTo>
                      <a:pt x="88" y="35"/>
                    </a:lnTo>
                    <a:lnTo>
                      <a:pt x="87" y="35"/>
                    </a:lnTo>
                    <a:lnTo>
                      <a:pt x="85" y="37"/>
                    </a:lnTo>
                    <a:lnTo>
                      <a:pt x="84" y="33"/>
                    </a:lnTo>
                    <a:lnTo>
                      <a:pt x="84" y="32"/>
                    </a:lnTo>
                    <a:lnTo>
                      <a:pt x="83" y="31"/>
                    </a:lnTo>
                    <a:lnTo>
                      <a:pt x="79" y="33"/>
                    </a:lnTo>
                    <a:lnTo>
                      <a:pt x="80" y="35"/>
                    </a:lnTo>
                    <a:lnTo>
                      <a:pt x="78" y="37"/>
                    </a:lnTo>
                    <a:lnTo>
                      <a:pt x="79" y="39"/>
                    </a:lnTo>
                    <a:lnTo>
                      <a:pt x="75" y="41"/>
                    </a:lnTo>
                    <a:lnTo>
                      <a:pt x="73" y="38"/>
                    </a:lnTo>
                    <a:lnTo>
                      <a:pt x="64" y="42"/>
                    </a:lnTo>
                    <a:lnTo>
                      <a:pt x="65" y="45"/>
                    </a:lnTo>
                    <a:lnTo>
                      <a:pt x="64" y="45"/>
                    </a:lnTo>
                    <a:lnTo>
                      <a:pt x="61" y="44"/>
                    </a:lnTo>
                    <a:lnTo>
                      <a:pt x="62" y="47"/>
                    </a:lnTo>
                    <a:lnTo>
                      <a:pt x="56" y="49"/>
                    </a:lnTo>
                    <a:lnTo>
                      <a:pt x="61" y="58"/>
                    </a:lnTo>
                    <a:lnTo>
                      <a:pt x="58" y="59"/>
                    </a:lnTo>
                    <a:lnTo>
                      <a:pt x="57" y="58"/>
                    </a:lnTo>
                    <a:lnTo>
                      <a:pt x="57" y="57"/>
                    </a:lnTo>
                    <a:lnTo>
                      <a:pt x="56" y="57"/>
                    </a:lnTo>
                    <a:lnTo>
                      <a:pt x="52" y="59"/>
                    </a:lnTo>
                    <a:lnTo>
                      <a:pt x="51" y="60"/>
                    </a:lnTo>
                    <a:lnTo>
                      <a:pt x="50" y="60"/>
                    </a:lnTo>
                    <a:lnTo>
                      <a:pt x="48" y="62"/>
                    </a:lnTo>
                    <a:lnTo>
                      <a:pt x="47" y="60"/>
                    </a:lnTo>
                    <a:lnTo>
                      <a:pt x="46" y="60"/>
                    </a:lnTo>
                    <a:lnTo>
                      <a:pt x="46" y="62"/>
                    </a:lnTo>
                    <a:lnTo>
                      <a:pt x="45" y="63"/>
                    </a:lnTo>
                    <a:lnTo>
                      <a:pt x="44" y="60"/>
                    </a:lnTo>
                    <a:lnTo>
                      <a:pt x="43" y="58"/>
                    </a:lnTo>
                    <a:lnTo>
                      <a:pt x="43" y="57"/>
                    </a:lnTo>
                    <a:lnTo>
                      <a:pt x="35" y="57"/>
                    </a:lnTo>
                    <a:lnTo>
                      <a:pt x="35" y="60"/>
                    </a:lnTo>
                    <a:lnTo>
                      <a:pt x="35" y="65"/>
                    </a:lnTo>
                    <a:lnTo>
                      <a:pt x="35" y="67"/>
                    </a:lnTo>
                    <a:lnTo>
                      <a:pt x="35" y="70"/>
                    </a:lnTo>
                    <a:lnTo>
                      <a:pt x="39" y="70"/>
                    </a:lnTo>
                    <a:lnTo>
                      <a:pt x="41" y="74"/>
                    </a:lnTo>
                    <a:lnTo>
                      <a:pt x="38" y="75"/>
                    </a:lnTo>
                    <a:lnTo>
                      <a:pt x="38" y="76"/>
                    </a:lnTo>
                    <a:lnTo>
                      <a:pt x="39" y="76"/>
                    </a:lnTo>
                    <a:lnTo>
                      <a:pt x="38" y="78"/>
                    </a:lnTo>
                    <a:lnTo>
                      <a:pt x="38" y="79"/>
                    </a:lnTo>
                    <a:lnTo>
                      <a:pt x="38" y="80"/>
                    </a:lnTo>
                    <a:lnTo>
                      <a:pt x="39" y="82"/>
                    </a:lnTo>
                    <a:lnTo>
                      <a:pt x="36" y="83"/>
                    </a:lnTo>
                    <a:lnTo>
                      <a:pt x="33" y="85"/>
                    </a:lnTo>
                    <a:lnTo>
                      <a:pt x="29" y="82"/>
                    </a:lnTo>
                    <a:lnTo>
                      <a:pt x="24" y="86"/>
                    </a:lnTo>
                    <a:lnTo>
                      <a:pt x="23" y="86"/>
                    </a:lnTo>
                    <a:lnTo>
                      <a:pt x="11" y="60"/>
                    </a:lnTo>
                    <a:lnTo>
                      <a:pt x="7" y="54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1" y="34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5" y="30"/>
                    </a:lnTo>
                    <a:lnTo>
                      <a:pt x="5" y="28"/>
                    </a:lnTo>
                    <a:lnTo>
                      <a:pt x="4" y="27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4" y="21"/>
                    </a:lnTo>
                    <a:lnTo>
                      <a:pt x="7" y="22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6" y="20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0" y="17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5" y="14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4" y="2"/>
                    </a:lnTo>
                    <a:lnTo>
                      <a:pt x="29" y="2"/>
                    </a:lnTo>
                    <a:lnTo>
                      <a:pt x="29" y="11"/>
                    </a:lnTo>
                    <a:lnTo>
                      <a:pt x="29" y="12"/>
                    </a:lnTo>
                    <a:lnTo>
                      <a:pt x="30" y="14"/>
                    </a:lnTo>
                    <a:lnTo>
                      <a:pt x="30" y="15"/>
                    </a:lnTo>
                    <a:lnTo>
                      <a:pt x="31" y="16"/>
                    </a:lnTo>
                    <a:lnTo>
                      <a:pt x="31" y="17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1" y="19"/>
                    </a:lnTo>
                    <a:lnTo>
                      <a:pt x="32" y="20"/>
                    </a:lnTo>
                    <a:lnTo>
                      <a:pt x="33" y="19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8" y="22"/>
                    </a:lnTo>
                    <a:lnTo>
                      <a:pt x="39" y="22"/>
                    </a:lnTo>
                    <a:lnTo>
                      <a:pt x="40" y="22"/>
                    </a:lnTo>
                    <a:lnTo>
                      <a:pt x="40" y="21"/>
                    </a:lnTo>
                    <a:lnTo>
                      <a:pt x="40" y="20"/>
                    </a:lnTo>
                    <a:lnTo>
                      <a:pt x="43" y="21"/>
                    </a:lnTo>
                    <a:lnTo>
                      <a:pt x="44" y="18"/>
                    </a:lnTo>
                    <a:lnTo>
                      <a:pt x="48" y="19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4" y="20"/>
                    </a:lnTo>
                    <a:lnTo>
                      <a:pt x="55" y="21"/>
                    </a:lnTo>
                    <a:lnTo>
                      <a:pt x="56" y="20"/>
                    </a:lnTo>
                    <a:lnTo>
                      <a:pt x="56" y="18"/>
                    </a:lnTo>
                    <a:lnTo>
                      <a:pt x="61" y="18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2" y="9"/>
                    </a:lnTo>
                    <a:lnTo>
                      <a:pt x="61" y="7"/>
                    </a:lnTo>
                    <a:lnTo>
                      <a:pt x="60" y="5"/>
                    </a:lnTo>
                    <a:lnTo>
                      <a:pt x="60" y="2"/>
                    </a:lnTo>
                    <a:lnTo>
                      <a:pt x="65" y="0"/>
                    </a:lnTo>
                    <a:lnTo>
                      <a:pt x="67" y="3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160" name="50"/>
              <p:cNvSpPr>
                <a:spLocks/>
              </p:cNvSpPr>
              <p:nvPr/>
            </p:nvSpPr>
            <p:spPr bwMode="auto">
              <a:xfrm>
                <a:off x="1416950" y="1960055"/>
                <a:ext cx="1245563" cy="955649"/>
              </a:xfrm>
              <a:custGeom>
                <a:avLst/>
                <a:gdLst>
                  <a:gd name="T0" fmla="*/ 26 w 99"/>
                  <a:gd name="T1" fmla="*/ 11 h 78"/>
                  <a:gd name="T2" fmla="*/ 29 w 99"/>
                  <a:gd name="T3" fmla="*/ 5 h 78"/>
                  <a:gd name="T4" fmla="*/ 31 w 99"/>
                  <a:gd name="T5" fmla="*/ 12 h 78"/>
                  <a:gd name="T6" fmla="*/ 30 w 99"/>
                  <a:gd name="T7" fmla="*/ 12 h 78"/>
                  <a:gd name="T8" fmla="*/ 33 w 99"/>
                  <a:gd name="T9" fmla="*/ 14 h 78"/>
                  <a:gd name="T10" fmla="*/ 46 w 99"/>
                  <a:gd name="T11" fmla="*/ 4 h 78"/>
                  <a:gd name="T12" fmla="*/ 55 w 99"/>
                  <a:gd name="T13" fmla="*/ 2 h 78"/>
                  <a:gd name="T14" fmla="*/ 54 w 99"/>
                  <a:gd name="T15" fmla="*/ 11 h 78"/>
                  <a:gd name="T16" fmla="*/ 66 w 99"/>
                  <a:gd name="T17" fmla="*/ 7 h 78"/>
                  <a:gd name="T18" fmla="*/ 77 w 99"/>
                  <a:gd name="T19" fmla="*/ 4 h 78"/>
                  <a:gd name="T20" fmla="*/ 78 w 99"/>
                  <a:gd name="T21" fmla="*/ 9 h 78"/>
                  <a:gd name="T22" fmla="*/ 83 w 99"/>
                  <a:gd name="T23" fmla="*/ 13 h 78"/>
                  <a:gd name="T24" fmla="*/ 86 w 99"/>
                  <a:gd name="T25" fmla="*/ 16 h 78"/>
                  <a:gd name="T26" fmla="*/ 90 w 99"/>
                  <a:gd name="T27" fmla="*/ 17 h 78"/>
                  <a:gd name="T28" fmla="*/ 93 w 99"/>
                  <a:gd name="T29" fmla="*/ 18 h 78"/>
                  <a:gd name="T30" fmla="*/ 97 w 99"/>
                  <a:gd name="T31" fmla="*/ 18 h 78"/>
                  <a:gd name="T32" fmla="*/ 95 w 99"/>
                  <a:gd name="T33" fmla="*/ 20 h 78"/>
                  <a:gd name="T34" fmla="*/ 87 w 99"/>
                  <a:gd name="T35" fmla="*/ 24 h 78"/>
                  <a:gd name="T36" fmla="*/ 90 w 99"/>
                  <a:gd name="T37" fmla="*/ 26 h 78"/>
                  <a:gd name="T38" fmla="*/ 94 w 99"/>
                  <a:gd name="T39" fmla="*/ 34 h 78"/>
                  <a:gd name="T40" fmla="*/ 97 w 99"/>
                  <a:gd name="T41" fmla="*/ 37 h 78"/>
                  <a:gd name="T42" fmla="*/ 98 w 99"/>
                  <a:gd name="T43" fmla="*/ 42 h 78"/>
                  <a:gd name="T44" fmla="*/ 97 w 99"/>
                  <a:gd name="T45" fmla="*/ 44 h 78"/>
                  <a:gd name="T46" fmla="*/ 93 w 99"/>
                  <a:gd name="T47" fmla="*/ 49 h 78"/>
                  <a:gd name="T48" fmla="*/ 89 w 99"/>
                  <a:gd name="T49" fmla="*/ 47 h 78"/>
                  <a:gd name="T50" fmla="*/ 88 w 99"/>
                  <a:gd name="T51" fmla="*/ 50 h 78"/>
                  <a:gd name="T52" fmla="*/ 80 w 99"/>
                  <a:gd name="T53" fmla="*/ 45 h 78"/>
                  <a:gd name="T54" fmla="*/ 76 w 99"/>
                  <a:gd name="T55" fmla="*/ 46 h 78"/>
                  <a:gd name="T56" fmla="*/ 75 w 99"/>
                  <a:gd name="T57" fmla="*/ 50 h 78"/>
                  <a:gd name="T58" fmla="*/ 72 w 99"/>
                  <a:gd name="T59" fmla="*/ 51 h 78"/>
                  <a:gd name="T60" fmla="*/ 72 w 99"/>
                  <a:gd name="T61" fmla="*/ 59 h 78"/>
                  <a:gd name="T62" fmla="*/ 59 w 99"/>
                  <a:gd name="T63" fmla="*/ 60 h 78"/>
                  <a:gd name="T64" fmla="*/ 48 w 99"/>
                  <a:gd name="T65" fmla="*/ 72 h 78"/>
                  <a:gd name="T66" fmla="*/ 40 w 99"/>
                  <a:gd name="T67" fmla="*/ 72 h 78"/>
                  <a:gd name="T68" fmla="*/ 35 w 99"/>
                  <a:gd name="T69" fmla="*/ 74 h 78"/>
                  <a:gd name="T70" fmla="*/ 30 w 99"/>
                  <a:gd name="T71" fmla="*/ 75 h 78"/>
                  <a:gd name="T72" fmla="*/ 19 w 99"/>
                  <a:gd name="T73" fmla="*/ 78 h 78"/>
                  <a:gd name="T74" fmla="*/ 15 w 99"/>
                  <a:gd name="T75" fmla="*/ 71 h 78"/>
                  <a:gd name="T76" fmla="*/ 7 w 99"/>
                  <a:gd name="T77" fmla="*/ 64 h 78"/>
                  <a:gd name="T78" fmla="*/ 4 w 99"/>
                  <a:gd name="T79" fmla="*/ 58 h 78"/>
                  <a:gd name="T80" fmla="*/ 3 w 99"/>
                  <a:gd name="T81" fmla="*/ 54 h 78"/>
                  <a:gd name="T82" fmla="*/ 4 w 99"/>
                  <a:gd name="T83" fmla="*/ 48 h 78"/>
                  <a:gd name="T84" fmla="*/ 7 w 99"/>
                  <a:gd name="T85" fmla="*/ 41 h 78"/>
                  <a:gd name="T86" fmla="*/ 4 w 99"/>
                  <a:gd name="T87" fmla="*/ 37 h 78"/>
                  <a:gd name="T88" fmla="*/ 1 w 99"/>
                  <a:gd name="T89" fmla="*/ 31 h 78"/>
                  <a:gd name="T90" fmla="*/ 0 w 99"/>
                  <a:gd name="T91" fmla="*/ 27 h 78"/>
                  <a:gd name="T92" fmla="*/ 1 w 99"/>
                  <a:gd name="T93" fmla="*/ 22 h 78"/>
                  <a:gd name="T94" fmla="*/ 3 w 99"/>
                  <a:gd name="T95" fmla="*/ 16 h 78"/>
                  <a:gd name="T96" fmla="*/ 9 w 99"/>
                  <a:gd name="T97" fmla="*/ 9 h 78"/>
                  <a:gd name="T98" fmla="*/ 14 w 99"/>
                  <a:gd name="T99" fmla="*/ 6 h 78"/>
                  <a:gd name="T100" fmla="*/ 18 w 99"/>
                  <a:gd name="T101" fmla="*/ 8 h 78"/>
                  <a:gd name="T102" fmla="*/ 23 w 99"/>
                  <a:gd name="T103" fmla="*/ 11 h 78"/>
                  <a:gd name="T104" fmla="*/ 23 w 99"/>
                  <a:gd name="T105" fmla="*/ 10 h 78"/>
                  <a:gd name="T106" fmla="*/ 21 w 99"/>
                  <a:gd name="T107" fmla="*/ 9 h 78"/>
                  <a:gd name="T108" fmla="*/ 17 w 99"/>
                  <a:gd name="T109" fmla="*/ 6 h 7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9"/>
                  <a:gd name="T166" fmla="*/ 0 h 78"/>
                  <a:gd name="T167" fmla="*/ 99 w 99"/>
                  <a:gd name="T168" fmla="*/ 78 h 7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9" h="78">
                    <a:moveTo>
                      <a:pt x="22" y="5"/>
                    </a:moveTo>
                    <a:lnTo>
                      <a:pt x="24" y="7"/>
                    </a:lnTo>
                    <a:lnTo>
                      <a:pt x="25" y="8"/>
                    </a:lnTo>
                    <a:lnTo>
                      <a:pt x="26" y="10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8" y="10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30" y="7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31" y="12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28" y="12"/>
                    </a:lnTo>
                    <a:lnTo>
                      <a:pt x="30" y="13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31" y="13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5" y="14"/>
                    </a:lnTo>
                    <a:lnTo>
                      <a:pt x="35" y="13"/>
                    </a:lnTo>
                    <a:lnTo>
                      <a:pt x="37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7" y="3"/>
                    </a:lnTo>
                    <a:lnTo>
                      <a:pt x="52" y="3"/>
                    </a:lnTo>
                    <a:lnTo>
                      <a:pt x="54" y="0"/>
                    </a:lnTo>
                    <a:lnTo>
                      <a:pt x="55" y="2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4" y="11"/>
                    </a:lnTo>
                    <a:lnTo>
                      <a:pt x="59" y="9"/>
                    </a:lnTo>
                    <a:lnTo>
                      <a:pt x="59" y="11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4" y="1"/>
                    </a:lnTo>
                    <a:lnTo>
                      <a:pt x="77" y="3"/>
                    </a:lnTo>
                    <a:lnTo>
                      <a:pt x="77" y="4"/>
                    </a:lnTo>
                    <a:lnTo>
                      <a:pt x="77" y="5"/>
                    </a:lnTo>
                    <a:lnTo>
                      <a:pt x="77" y="6"/>
                    </a:lnTo>
                    <a:lnTo>
                      <a:pt x="77" y="7"/>
                    </a:lnTo>
                    <a:lnTo>
                      <a:pt x="78" y="9"/>
                    </a:lnTo>
                    <a:lnTo>
                      <a:pt x="79" y="10"/>
                    </a:lnTo>
                    <a:lnTo>
                      <a:pt x="80" y="11"/>
                    </a:lnTo>
                    <a:lnTo>
                      <a:pt x="81" y="14"/>
                    </a:lnTo>
                    <a:lnTo>
                      <a:pt x="83" y="13"/>
                    </a:lnTo>
                    <a:lnTo>
                      <a:pt x="84" y="13"/>
                    </a:lnTo>
                    <a:lnTo>
                      <a:pt x="85" y="13"/>
                    </a:lnTo>
                    <a:lnTo>
                      <a:pt x="85" y="14"/>
                    </a:lnTo>
                    <a:lnTo>
                      <a:pt x="86" y="16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90" y="17"/>
                    </a:lnTo>
                    <a:lnTo>
                      <a:pt x="91" y="18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4" y="17"/>
                    </a:lnTo>
                    <a:lnTo>
                      <a:pt x="95" y="17"/>
                    </a:lnTo>
                    <a:lnTo>
                      <a:pt x="96" y="18"/>
                    </a:lnTo>
                    <a:lnTo>
                      <a:pt x="97" y="18"/>
                    </a:lnTo>
                    <a:lnTo>
                      <a:pt x="96" y="19"/>
                    </a:lnTo>
                    <a:lnTo>
                      <a:pt x="96" y="20"/>
                    </a:lnTo>
                    <a:lnTo>
                      <a:pt x="95" y="20"/>
                    </a:lnTo>
                    <a:lnTo>
                      <a:pt x="94" y="21"/>
                    </a:lnTo>
                    <a:lnTo>
                      <a:pt x="93" y="21"/>
                    </a:lnTo>
                    <a:lnTo>
                      <a:pt x="87" y="22"/>
                    </a:lnTo>
                    <a:lnTo>
                      <a:pt x="87" y="23"/>
                    </a:lnTo>
                    <a:lnTo>
                      <a:pt x="87" y="24"/>
                    </a:lnTo>
                    <a:lnTo>
                      <a:pt x="88" y="24"/>
                    </a:lnTo>
                    <a:lnTo>
                      <a:pt x="89" y="24"/>
                    </a:lnTo>
                    <a:lnTo>
                      <a:pt x="89" y="25"/>
                    </a:lnTo>
                    <a:lnTo>
                      <a:pt x="90" y="25"/>
                    </a:lnTo>
                    <a:lnTo>
                      <a:pt x="90" y="26"/>
                    </a:lnTo>
                    <a:lnTo>
                      <a:pt x="91" y="27"/>
                    </a:lnTo>
                    <a:lnTo>
                      <a:pt x="92" y="30"/>
                    </a:lnTo>
                    <a:lnTo>
                      <a:pt x="93" y="32"/>
                    </a:lnTo>
                    <a:lnTo>
                      <a:pt x="94" y="33"/>
                    </a:lnTo>
                    <a:lnTo>
                      <a:pt x="94" y="34"/>
                    </a:lnTo>
                    <a:lnTo>
                      <a:pt x="95" y="34"/>
                    </a:lnTo>
                    <a:lnTo>
                      <a:pt x="97" y="34"/>
                    </a:lnTo>
                    <a:lnTo>
                      <a:pt x="97" y="37"/>
                    </a:lnTo>
                    <a:lnTo>
                      <a:pt x="98" y="37"/>
                    </a:lnTo>
                    <a:lnTo>
                      <a:pt x="98" y="38"/>
                    </a:lnTo>
                    <a:lnTo>
                      <a:pt x="99" y="40"/>
                    </a:lnTo>
                    <a:lnTo>
                      <a:pt x="98" y="42"/>
                    </a:lnTo>
                    <a:lnTo>
                      <a:pt x="97" y="42"/>
                    </a:lnTo>
                    <a:lnTo>
                      <a:pt x="96" y="42"/>
                    </a:lnTo>
                    <a:lnTo>
                      <a:pt x="97" y="43"/>
                    </a:lnTo>
                    <a:lnTo>
                      <a:pt x="97" y="44"/>
                    </a:lnTo>
                    <a:lnTo>
                      <a:pt x="97" y="45"/>
                    </a:lnTo>
                    <a:lnTo>
                      <a:pt x="96" y="46"/>
                    </a:lnTo>
                    <a:lnTo>
                      <a:pt x="95" y="47"/>
                    </a:lnTo>
                    <a:lnTo>
                      <a:pt x="95" y="48"/>
                    </a:lnTo>
                    <a:lnTo>
                      <a:pt x="93" y="49"/>
                    </a:lnTo>
                    <a:lnTo>
                      <a:pt x="92" y="49"/>
                    </a:lnTo>
                    <a:lnTo>
                      <a:pt x="91" y="49"/>
                    </a:lnTo>
                    <a:lnTo>
                      <a:pt x="90" y="48"/>
                    </a:lnTo>
                    <a:lnTo>
                      <a:pt x="89" y="47"/>
                    </a:lnTo>
                    <a:lnTo>
                      <a:pt x="89" y="48"/>
                    </a:lnTo>
                    <a:lnTo>
                      <a:pt x="89" y="49"/>
                    </a:lnTo>
                    <a:lnTo>
                      <a:pt x="89" y="50"/>
                    </a:lnTo>
                    <a:lnTo>
                      <a:pt x="88" y="50"/>
                    </a:lnTo>
                    <a:lnTo>
                      <a:pt x="87" y="49"/>
                    </a:lnTo>
                    <a:lnTo>
                      <a:pt x="84" y="44"/>
                    </a:lnTo>
                    <a:lnTo>
                      <a:pt x="80" y="45"/>
                    </a:lnTo>
                    <a:lnTo>
                      <a:pt x="79" y="44"/>
                    </a:lnTo>
                    <a:lnTo>
                      <a:pt x="79" y="43"/>
                    </a:lnTo>
                    <a:lnTo>
                      <a:pt x="78" y="43"/>
                    </a:lnTo>
                    <a:lnTo>
                      <a:pt x="76" y="43"/>
                    </a:lnTo>
                    <a:lnTo>
                      <a:pt x="76" y="46"/>
                    </a:lnTo>
                    <a:lnTo>
                      <a:pt x="76" y="47"/>
                    </a:lnTo>
                    <a:lnTo>
                      <a:pt x="76" y="48"/>
                    </a:lnTo>
                    <a:lnTo>
                      <a:pt x="75" y="49"/>
                    </a:lnTo>
                    <a:lnTo>
                      <a:pt x="75" y="50"/>
                    </a:lnTo>
                    <a:lnTo>
                      <a:pt x="74" y="50"/>
                    </a:lnTo>
                    <a:lnTo>
                      <a:pt x="73" y="50"/>
                    </a:lnTo>
                    <a:lnTo>
                      <a:pt x="71" y="50"/>
                    </a:lnTo>
                    <a:lnTo>
                      <a:pt x="72" y="51"/>
                    </a:lnTo>
                    <a:lnTo>
                      <a:pt x="73" y="53"/>
                    </a:lnTo>
                    <a:lnTo>
                      <a:pt x="73" y="55"/>
                    </a:lnTo>
                    <a:lnTo>
                      <a:pt x="71" y="55"/>
                    </a:lnTo>
                    <a:lnTo>
                      <a:pt x="73" y="58"/>
                    </a:lnTo>
                    <a:lnTo>
                      <a:pt x="72" y="59"/>
                    </a:lnTo>
                    <a:lnTo>
                      <a:pt x="73" y="62"/>
                    </a:lnTo>
                    <a:lnTo>
                      <a:pt x="64" y="66"/>
                    </a:lnTo>
                    <a:lnTo>
                      <a:pt x="62" y="60"/>
                    </a:lnTo>
                    <a:lnTo>
                      <a:pt x="59" y="61"/>
                    </a:lnTo>
                    <a:lnTo>
                      <a:pt x="59" y="60"/>
                    </a:lnTo>
                    <a:lnTo>
                      <a:pt x="56" y="62"/>
                    </a:lnTo>
                    <a:lnTo>
                      <a:pt x="55" y="71"/>
                    </a:lnTo>
                    <a:lnTo>
                      <a:pt x="51" y="71"/>
                    </a:lnTo>
                    <a:lnTo>
                      <a:pt x="51" y="73"/>
                    </a:lnTo>
                    <a:lnTo>
                      <a:pt x="48" y="72"/>
                    </a:lnTo>
                    <a:lnTo>
                      <a:pt x="47" y="72"/>
                    </a:lnTo>
                    <a:lnTo>
                      <a:pt x="47" y="71"/>
                    </a:lnTo>
                    <a:lnTo>
                      <a:pt x="44" y="74"/>
                    </a:lnTo>
                    <a:lnTo>
                      <a:pt x="40" y="72"/>
                    </a:lnTo>
                    <a:lnTo>
                      <a:pt x="40" y="71"/>
                    </a:lnTo>
                    <a:lnTo>
                      <a:pt x="40" y="70"/>
                    </a:lnTo>
                    <a:lnTo>
                      <a:pt x="39" y="69"/>
                    </a:lnTo>
                    <a:lnTo>
                      <a:pt x="39" y="68"/>
                    </a:lnTo>
                    <a:lnTo>
                      <a:pt x="35" y="74"/>
                    </a:lnTo>
                    <a:lnTo>
                      <a:pt x="34" y="75"/>
                    </a:lnTo>
                    <a:lnTo>
                      <a:pt x="33" y="75"/>
                    </a:lnTo>
                    <a:lnTo>
                      <a:pt x="32" y="76"/>
                    </a:lnTo>
                    <a:lnTo>
                      <a:pt x="31" y="76"/>
                    </a:lnTo>
                    <a:lnTo>
                      <a:pt x="30" y="75"/>
                    </a:lnTo>
                    <a:lnTo>
                      <a:pt x="28" y="74"/>
                    </a:lnTo>
                    <a:lnTo>
                      <a:pt x="24" y="77"/>
                    </a:lnTo>
                    <a:lnTo>
                      <a:pt x="23" y="77"/>
                    </a:lnTo>
                    <a:lnTo>
                      <a:pt x="20" y="77"/>
                    </a:lnTo>
                    <a:lnTo>
                      <a:pt x="19" y="78"/>
                    </a:lnTo>
                    <a:lnTo>
                      <a:pt x="19" y="75"/>
                    </a:lnTo>
                    <a:lnTo>
                      <a:pt x="17" y="73"/>
                    </a:lnTo>
                    <a:lnTo>
                      <a:pt x="18" y="72"/>
                    </a:lnTo>
                    <a:lnTo>
                      <a:pt x="16" y="70"/>
                    </a:lnTo>
                    <a:lnTo>
                      <a:pt x="15" y="71"/>
                    </a:lnTo>
                    <a:lnTo>
                      <a:pt x="14" y="69"/>
                    </a:lnTo>
                    <a:lnTo>
                      <a:pt x="12" y="70"/>
                    </a:lnTo>
                    <a:lnTo>
                      <a:pt x="11" y="69"/>
                    </a:lnTo>
                    <a:lnTo>
                      <a:pt x="9" y="68"/>
                    </a:lnTo>
                    <a:lnTo>
                      <a:pt x="7" y="64"/>
                    </a:lnTo>
                    <a:lnTo>
                      <a:pt x="5" y="63"/>
                    </a:lnTo>
                    <a:lnTo>
                      <a:pt x="3" y="62"/>
                    </a:lnTo>
                    <a:lnTo>
                      <a:pt x="2" y="59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3" y="54"/>
                    </a:lnTo>
                    <a:lnTo>
                      <a:pt x="3" y="52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4" y="48"/>
                    </a:lnTo>
                    <a:lnTo>
                      <a:pt x="4" y="47"/>
                    </a:lnTo>
                    <a:lnTo>
                      <a:pt x="4" y="45"/>
                    </a:lnTo>
                    <a:lnTo>
                      <a:pt x="3" y="44"/>
                    </a:lnTo>
                    <a:lnTo>
                      <a:pt x="8" y="42"/>
                    </a:lnTo>
                    <a:lnTo>
                      <a:pt x="7" y="41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4" y="37"/>
                    </a:lnTo>
                    <a:lnTo>
                      <a:pt x="3" y="36"/>
                    </a:lnTo>
                    <a:lnTo>
                      <a:pt x="2" y="35"/>
                    </a:lnTo>
                    <a:lnTo>
                      <a:pt x="2" y="34"/>
                    </a:lnTo>
                    <a:lnTo>
                      <a:pt x="1" y="32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3" y="16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9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3" y="11"/>
                    </a:lnTo>
                    <a:lnTo>
                      <a:pt x="24" y="11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6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2" y="5"/>
                    </a:lnTo>
                    <a:close/>
                  </a:path>
                </a:pathLst>
              </a:custGeom>
              <a:gradFill>
                <a:gsLst>
                  <a:gs pos="50000">
                    <a:srgbClr val="F6C1B8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solidFill>
                  <a:schemeClr val="accent1">
                    <a:lumMod val="20000"/>
                    <a:lumOff val="80000"/>
                  </a:schemeClr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161" name="30"/>
              <p:cNvSpPr>
                <a:spLocks/>
              </p:cNvSpPr>
              <p:nvPr/>
            </p:nvSpPr>
            <p:spPr bwMode="auto">
              <a:xfrm>
                <a:off x="2138845" y="1457978"/>
                <a:ext cx="1132330" cy="796374"/>
              </a:xfrm>
              <a:custGeom>
                <a:avLst/>
                <a:gdLst>
                  <a:gd name="T0" fmla="*/ 14 w 90"/>
                  <a:gd name="T1" fmla="*/ 6 h 65"/>
                  <a:gd name="T2" fmla="*/ 16 w 90"/>
                  <a:gd name="T3" fmla="*/ 7 h 65"/>
                  <a:gd name="T4" fmla="*/ 20 w 90"/>
                  <a:gd name="T5" fmla="*/ 9 h 65"/>
                  <a:gd name="T6" fmla="*/ 21 w 90"/>
                  <a:gd name="T7" fmla="*/ 4 h 65"/>
                  <a:gd name="T8" fmla="*/ 39 w 90"/>
                  <a:gd name="T9" fmla="*/ 1 h 65"/>
                  <a:gd name="T10" fmla="*/ 43 w 90"/>
                  <a:gd name="T11" fmla="*/ 2 h 65"/>
                  <a:gd name="T12" fmla="*/ 52 w 90"/>
                  <a:gd name="T13" fmla="*/ 4 h 65"/>
                  <a:gd name="T14" fmla="*/ 54 w 90"/>
                  <a:gd name="T15" fmla="*/ 7 h 65"/>
                  <a:gd name="T16" fmla="*/ 56 w 90"/>
                  <a:gd name="T17" fmla="*/ 8 h 65"/>
                  <a:gd name="T18" fmla="*/ 58 w 90"/>
                  <a:gd name="T19" fmla="*/ 9 h 65"/>
                  <a:gd name="T20" fmla="*/ 60 w 90"/>
                  <a:gd name="T21" fmla="*/ 10 h 65"/>
                  <a:gd name="T22" fmla="*/ 59 w 90"/>
                  <a:gd name="T23" fmla="*/ 13 h 65"/>
                  <a:gd name="T24" fmla="*/ 58 w 90"/>
                  <a:gd name="T25" fmla="*/ 15 h 65"/>
                  <a:gd name="T26" fmla="*/ 54 w 90"/>
                  <a:gd name="T27" fmla="*/ 17 h 65"/>
                  <a:gd name="T28" fmla="*/ 55 w 90"/>
                  <a:gd name="T29" fmla="*/ 19 h 65"/>
                  <a:gd name="T30" fmla="*/ 56 w 90"/>
                  <a:gd name="T31" fmla="*/ 22 h 65"/>
                  <a:gd name="T32" fmla="*/ 58 w 90"/>
                  <a:gd name="T33" fmla="*/ 20 h 65"/>
                  <a:gd name="T34" fmla="*/ 63 w 90"/>
                  <a:gd name="T35" fmla="*/ 20 h 65"/>
                  <a:gd name="T36" fmla="*/ 65 w 90"/>
                  <a:gd name="T37" fmla="*/ 20 h 65"/>
                  <a:gd name="T38" fmla="*/ 74 w 90"/>
                  <a:gd name="T39" fmla="*/ 24 h 65"/>
                  <a:gd name="T40" fmla="*/ 76 w 90"/>
                  <a:gd name="T41" fmla="*/ 26 h 65"/>
                  <a:gd name="T42" fmla="*/ 76 w 90"/>
                  <a:gd name="T43" fmla="*/ 28 h 65"/>
                  <a:gd name="T44" fmla="*/ 76 w 90"/>
                  <a:gd name="T45" fmla="*/ 30 h 65"/>
                  <a:gd name="T46" fmla="*/ 77 w 90"/>
                  <a:gd name="T47" fmla="*/ 33 h 65"/>
                  <a:gd name="T48" fmla="*/ 78 w 90"/>
                  <a:gd name="T49" fmla="*/ 41 h 65"/>
                  <a:gd name="T50" fmla="*/ 83 w 90"/>
                  <a:gd name="T51" fmla="*/ 51 h 65"/>
                  <a:gd name="T52" fmla="*/ 88 w 90"/>
                  <a:gd name="T53" fmla="*/ 57 h 65"/>
                  <a:gd name="T54" fmla="*/ 84 w 90"/>
                  <a:gd name="T55" fmla="*/ 61 h 65"/>
                  <a:gd name="T56" fmla="*/ 79 w 90"/>
                  <a:gd name="T57" fmla="*/ 64 h 65"/>
                  <a:gd name="T58" fmla="*/ 75 w 90"/>
                  <a:gd name="T59" fmla="*/ 65 h 65"/>
                  <a:gd name="T60" fmla="*/ 74 w 90"/>
                  <a:gd name="T61" fmla="*/ 63 h 65"/>
                  <a:gd name="T62" fmla="*/ 71 w 90"/>
                  <a:gd name="T63" fmla="*/ 59 h 65"/>
                  <a:gd name="T64" fmla="*/ 68 w 90"/>
                  <a:gd name="T65" fmla="*/ 57 h 65"/>
                  <a:gd name="T66" fmla="*/ 64 w 90"/>
                  <a:gd name="T67" fmla="*/ 61 h 65"/>
                  <a:gd name="T68" fmla="*/ 60 w 90"/>
                  <a:gd name="T69" fmla="*/ 61 h 65"/>
                  <a:gd name="T70" fmla="*/ 58 w 90"/>
                  <a:gd name="T71" fmla="*/ 61 h 65"/>
                  <a:gd name="T72" fmla="*/ 56 w 90"/>
                  <a:gd name="T73" fmla="*/ 61 h 65"/>
                  <a:gd name="T74" fmla="*/ 54 w 90"/>
                  <a:gd name="T75" fmla="*/ 62 h 65"/>
                  <a:gd name="T76" fmla="*/ 54 w 90"/>
                  <a:gd name="T77" fmla="*/ 59 h 65"/>
                  <a:gd name="T78" fmla="*/ 53 w 90"/>
                  <a:gd name="T79" fmla="*/ 56 h 65"/>
                  <a:gd name="T80" fmla="*/ 49 w 90"/>
                  <a:gd name="T81" fmla="*/ 56 h 65"/>
                  <a:gd name="T82" fmla="*/ 47 w 90"/>
                  <a:gd name="T83" fmla="*/ 57 h 65"/>
                  <a:gd name="T84" fmla="*/ 45 w 90"/>
                  <a:gd name="T85" fmla="*/ 57 h 65"/>
                  <a:gd name="T86" fmla="*/ 43 w 90"/>
                  <a:gd name="T87" fmla="*/ 58 h 65"/>
                  <a:gd name="T88" fmla="*/ 39 w 90"/>
                  <a:gd name="T89" fmla="*/ 61 h 65"/>
                  <a:gd name="T90" fmla="*/ 36 w 90"/>
                  <a:gd name="T91" fmla="*/ 60 h 65"/>
                  <a:gd name="T92" fmla="*/ 34 w 90"/>
                  <a:gd name="T93" fmla="*/ 61 h 65"/>
                  <a:gd name="T94" fmla="*/ 30 w 90"/>
                  <a:gd name="T95" fmla="*/ 60 h 65"/>
                  <a:gd name="T96" fmla="*/ 28 w 90"/>
                  <a:gd name="T97" fmla="*/ 59 h 65"/>
                  <a:gd name="T98" fmla="*/ 25 w 90"/>
                  <a:gd name="T99" fmla="*/ 56 h 65"/>
                  <a:gd name="T100" fmla="*/ 22 w 90"/>
                  <a:gd name="T101" fmla="*/ 54 h 65"/>
                  <a:gd name="T102" fmla="*/ 19 w 90"/>
                  <a:gd name="T103" fmla="*/ 49 h 65"/>
                  <a:gd name="T104" fmla="*/ 19 w 90"/>
                  <a:gd name="T105" fmla="*/ 46 h 65"/>
                  <a:gd name="T106" fmla="*/ 15 w 90"/>
                  <a:gd name="T107" fmla="*/ 38 h 65"/>
                  <a:gd name="T108" fmla="*/ 11 w 90"/>
                  <a:gd name="T109" fmla="*/ 38 h 65"/>
                  <a:gd name="T110" fmla="*/ 8 w 90"/>
                  <a:gd name="T111" fmla="*/ 31 h 65"/>
                  <a:gd name="T112" fmla="*/ 8 w 90"/>
                  <a:gd name="T113" fmla="*/ 26 h 65"/>
                  <a:gd name="T114" fmla="*/ 4 w 90"/>
                  <a:gd name="T115" fmla="*/ 25 h 65"/>
                  <a:gd name="T116" fmla="*/ 2 w 90"/>
                  <a:gd name="T117" fmla="*/ 24 h 65"/>
                  <a:gd name="T118" fmla="*/ 3 w 90"/>
                  <a:gd name="T119" fmla="*/ 18 h 65"/>
                  <a:gd name="T120" fmla="*/ 1 w 90"/>
                  <a:gd name="T121" fmla="*/ 12 h 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0"/>
                  <a:gd name="T184" fmla="*/ 0 h 65"/>
                  <a:gd name="T185" fmla="*/ 90 w 90"/>
                  <a:gd name="T186" fmla="*/ 65 h 6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0" h="65">
                    <a:moveTo>
                      <a:pt x="0" y="10"/>
                    </a:moveTo>
                    <a:lnTo>
                      <a:pt x="13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9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5" y="8"/>
                    </a:lnTo>
                    <a:lnTo>
                      <a:pt x="21" y="4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39" y="0"/>
                    </a:lnTo>
                    <a:lnTo>
                      <a:pt x="39" y="1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5" y="3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2" y="4"/>
                    </a:lnTo>
                    <a:lnTo>
                      <a:pt x="53" y="4"/>
                    </a:lnTo>
                    <a:lnTo>
                      <a:pt x="54" y="5"/>
                    </a:lnTo>
                    <a:lnTo>
                      <a:pt x="54" y="6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8" y="9"/>
                    </a:lnTo>
                    <a:lnTo>
                      <a:pt x="60" y="9"/>
                    </a:lnTo>
                    <a:lnTo>
                      <a:pt x="61" y="10"/>
                    </a:lnTo>
                    <a:lnTo>
                      <a:pt x="60" y="10"/>
                    </a:lnTo>
                    <a:lnTo>
                      <a:pt x="60" y="12"/>
                    </a:lnTo>
                    <a:lnTo>
                      <a:pt x="60" y="13"/>
                    </a:lnTo>
                    <a:lnTo>
                      <a:pt x="59" y="13"/>
                    </a:lnTo>
                    <a:lnTo>
                      <a:pt x="59" y="14"/>
                    </a:lnTo>
                    <a:lnTo>
                      <a:pt x="59" y="15"/>
                    </a:lnTo>
                    <a:lnTo>
                      <a:pt x="58" y="15"/>
                    </a:lnTo>
                    <a:lnTo>
                      <a:pt x="57" y="15"/>
                    </a:lnTo>
                    <a:lnTo>
                      <a:pt x="56" y="16"/>
                    </a:lnTo>
                    <a:lnTo>
                      <a:pt x="55" y="16"/>
                    </a:lnTo>
                    <a:lnTo>
                      <a:pt x="54" y="17"/>
                    </a:lnTo>
                    <a:lnTo>
                      <a:pt x="53" y="18"/>
                    </a:lnTo>
                    <a:lnTo>
                      <a:pt x="54" y="19"/>
                    </a:lnTo>
                    <a:lnTo>
                      <a:pt x="55" y="19"/>
                    </a:lnTo>
                    <a:lnTo>
                      <a:pt x="56" y="20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6" y="22"/>
                    </a:lnTo>
                    <a:lnTo>
                      <a:pt x="57" y="23"/>
                    </a:lnTo>
                    <a:lnTo>
                      <a:pt x="58" y="23"/>
                    </a:lnTo>
                    <a:lnTo>
                      <a:pt x="58" y="20"/>
                    </a:lnTo>
                    <a:lnTo>
                      <a:pt x="61" y="21"/>
                    </a:lnTo>
                    <a:lnTo>
                      <a:pt x="62" y="18"/>
                    </a:lnTo>
                    <a:lnTo>
                      <a:pt x="63" y="19"/>
                    </a:lnTo>
                    <a:lnTo>
                      <a:pt x="63" y="20"/>
                    </a:lnTo>
                    <a:lnTo>
                      <a:pt x="62" y="22"/>
                    </a:lnTo>
                    <a:lnTo>
                      <a:pt x="63" y="22"/>
                    </a:lnTo>
                    <a:lnTo>
                      <a:pt x="64" y="22"/>
                    </a:lnTo>
                    <a:lnTo>
                      <a:pt x="65" y="20"/>
                    </a:lnTo>
                    <a:lnTo>
                      <a:pt x="76" y="23"/>
                    </a:lnTo>
                    <a:lnTo>
                      <a:pt x="76" y="24"/>
                    </a:lnTo>
                    <a:lnTo>
                      <a:pt x="74" y="24"/>
                    </a:lnTo>
                    <a:lnTo>
                      <a:pt x="74" y="25"/>
                    </a:lnTo>
                    <a:lnTo>
                      <a:pt x="75" y="25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77" y="27"/>
                    </a:lnTo>
                    <a:lnTo>
                      <a:pt x="77" y="28"/>
                    </a:lnTo>
                    <a:lnTo>
                      <a:pt x="76" y="28"/>
                    </a:lnTo>
                    <a:lnTo>
                      <a:pt x="78" y="28"/>
                    </a:lnTo>
                    <a:lnTo>
                      <a:pt x="77" y="29"/>
                    </a:lnTo>
                    <a:lnTo>
                      <a:pt x="76" y="30"/>
                    </a:lnTo>
                    <a:lnTo>
                      <a:pt x="76" y="31"/>
                    </a:lnTo>
                    <a:lnTo>
                      <a:pt x="76" y="32"/>
                    </a:lnTo>
                    <a:lnTo>
                      <a:pt x="77" y="33"/>
                    </a:lnTo>
                    <a:lnTo>
                      <a:pt x="74" y="34"/>
                    </a:lnTo>
                    <a:lnTo>
                      <a:pt x="74" y="37"/>
                    </a:lnTo>
                    <a:lnTo>
                      <a:pt x="74" y="38"/>
                    </a:lnTo>
                    <a:lnTo>
                      <a:pt x="78" y="41"/>
                    </a:lnTo>
                    <a:lnTo>
                      <a:pt x="80" y="41"/>
                    </a:lnTo>
                    <a:lnTo>
                      <a:pt x="83" y="47"/>
                    </a:lnTo>
                    <a:lnTo>
                      <a:pt x="82" y="47"/>
                    </a:lnTo>
                    <a:lnTo>
                      <a:pt x="83" y="51"/>
                    </a:lnTo>
                    <a:lnTo>
                      <a:pt x="86" y="50"/>
                    </a:lnTo>
                    <a:lnTo>
                      <a:pt x="90" y="56"/>
                    </a:lnTo>
                    <a:lnTo>
                      <a:pt x="89" y="56"/>
                    </a:lnTo>
                    <a:lnTo>
                      <a:pt x="88" y="57"/>
                    </a:lnTo>
                    <a:lnTo>
                      <a:pt x="89" y="60"/>
                    </a:lnTo>
                    <a:lnTo>
                      <a:pt x="87" y="59"/>
                    </a:lnTo>
                    <a:lnTo>
                      <a:pt x="84" y="61"/>
                    </a:lnTo>
                    <a:lnTo>
                      <a:pt x="84" y="62"/>
                    </a:lnTo>
                    <a:lnTo>
                      <a:pt x="79" y="64"/>
                    </a:lnTo>
                    <a:lnTo>
                      <a:pt x="77" y="63"/>
                    </a:lnTo>
                    <a:lnTo>
                      <a:pt x="77" y="64"/>
                    </a:lnTo>
                    <a:lnTo>
                      <a:pt x="77" y="65"/>
                    </a:lnTo>
                    <a:lnTo>
                      <a:pt x="75" y="65"/>
                    </a:lnTo>
                    <a:lnTo>
                      <a:pt x="74" y="64"/>
                    </a:lnTo>
                    <a:lnTo>
                      <a:pt x="74" y="63"/>
                    </a:lnTo>
                    <a:lnTo>
                      <a:pt x="75" y="62"/>
                    </a:lnTo>
                    <a:lnTo>
                      <a:pt x="73" y="61"/>
                    </a:lnTo>
                    <a:lnTo>
                      <a:pt x="72" y="60"/>
                    </a:lnTo>
                    <a:lnTo>
                      <a:pt x="71" y="59"/>
                    </a:lnTo>
                    <a:lnTo>
                      <a:pt x="70" y="59"/>
                    </a:lnTo>
                    <a:lnTo>
                      <a:pt x="69" y="58"/>
                    </a:lnTo>
                    <a:lnTo>
                      <a:pt x="68" y="57"/>
                    </a:lnTo>
                    <a:lnTo>
                      <a:pt x="66" y="57"/>
                    </a:lnTo>
                    <a:lnTo>
                      <a:pt x="66" y="61"/>
                    </a:lnTo>
                    <a:lnTo>
                      <a:pt x="65" y="61"/>
                    </a:lnTo>
                    <a:lnTo>
                      <a:pt x="64" y="61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1" y="61"/>
                    </a:lnTo>
                    <a:lnTo>
                      <a:pt x="60" y="61"/>
                    </a:lnTo>
                    <a:lnTo>
                      <a:pt x="59" y="61"/>
                    </a:lnTo>
                    <a:lnTo>
                      <a:pt x="58" y="61"/>
                    </a:lnTo>
                    <a:lnTo>
                      <a:pt x="57" y="61"/>
                    </a:lnTo>
                    <a:lnTo>
                      <a:pt x="56" y="61"/>
                    </a:lnTo>
                    <a:lnTo>
                      <a:pt x="55" y="61"/>
                    </a:lnTo>
                    <a:lnTo>
                      <a:pt x="54" y="62"/>
                    </a:lnTo>
                    <a:lnTo>
                      <a:pt x="54" y="63"/>
                    </a:lnTo>
                    <a:lnTo>
                      <a:pt x="54" y="62"/>
                    </a:lnTo>
                    <a:lnTo>
                      <a:pt x="54" y="61"/>
                    </a:lnTo>
                    <a:lnTo>
                      <a:pt x="54" y="60"/>
                    </a:lnTo>
                    <a:lnTo>
                      <a:pt x="54" y="59"/>
                    </a:lnTo>
                    <a:lnTo>
                      <a:pt x="54" y="58"/>
                    </a:lnTo>
                    <a:lnTo>
                      <a:pt x="54" y="57"/>
                    </a:lnTo>
                    <a:lnTo>
                      <a:pt x="53" y="56"/>
                    </a:lnTo>
                    <a:lnTo>
                      <a:pt x="53" y="55"/>
                    </a:lnTo>
                    <a:lnTo>
                      <a:pt x="52" y="55"/>
                    </a:lnTo>
                    <a:lnTo>
                      <a:pt x="50" y="55"/>
                    </a:lnTo>
                    <a:lnTo>
                      <a:pt x="49" y="56"/>
                    </a:lnTo>
                    <a:lnTo>
                      <a:pt x="48" y="56"/>
                    </a:lnTo>
                    <a:lnTo>
                      <a:pt x="47" y="57"/>
                    </a:lnTo>
                    <a:lnTo>
                      <a:pt x="46" y="57"/>
                    </a:lnTo>
                    <a:lnTo>
                      <a:pt x="46" y="58"/>
                    </a:lnTo>
                    <a:lnTo>
                      <a:pt x="45" y="57"/>
                    </a:lnTo>
                    <a:lnTo>
                      <a:pt x="44" y="56"/>
                    </a:lnTo>
                    <a:lnTo>
                      <a:pt x="43" y="57"/>
                    </a:lnTo>
                    <a:lnTo>
                      <a:pt x="42" y="58"/>
                    </a:lnTo>
                    <a:lnTo>
                      <a:pt x="43" y="58"/>
                    </a:lnTo>
                    <a:lnTo>
                      <a:pt x="41" y="60"/>
                    </a:lnTo>
                    <a:lnTo>
                      <a:pt x="40" y="61"/>
                    </a:lnTo>
                    <a:lnTo>
                      <a:pt x="39" y="61"/>
                    </a:lnTo>
                    <a:lnTo>
                      <a:pt x="38" y="61"/>
                    </a:lnTo>
                    <a:lnTo>
                      <a:pt x="37" y="60"/>
                    </a:lnTo>
                    <a:lnTo>
                      <a:pt x="36" y="60"/>
                    </a:lnTo>
                    <a:lnTo>
                      <a:pt x="35" y="61"/>
                    </a:lnTo>
                    <a:lnTo>
                      <a:pt x="34" y="61"/>
                    </a:lnTo>
                    <a:lnTo>
                      <a:pt x="33" y="61"/>
                    </a:lnTo>
                    <a:lnTo>
                      <a:pt x="32" y="60"/>
                    </a:lnTo>
                    <a:lnTo>
                      <a:pt x="30" y="60"/>
                    </a:lnTo>
                    <a:lnTo>
                      <a:pt x="29" y="60"/>
                    </a:lnTo>
                    <a:lnTo>
                      <a:pt x="28" y="59"/>
                    </a:lnTo>
                    <a:lnTo>
                      <a:pt x="27" y="57"/>
                    </a:lnTo>
                    <a:lnTo>
                      <a:pt x="27" y="56"/>
                    </a:lnTo>
                    <a:lnTo>
                      <a:pt x="26" y="56"/>
                    </a:lnTo>
                    <a:lnTo>
                      <a:pt x="25" y="56"/>
                    </a:lnTo>
                    <a:lnTo>
                      <a:pt x="23" y="57"/>
                    </a:lnTo>
                    <a:lnTo>
                      <a:pt x="22" y="54"/>
                    </a:lnTo>
                    <a:lnTo>
                      <a:pt x="21" y="53"/>
                    </a:lnTo>
                    <a:lnTo>
                      <a:pt x="20" y="52"/>
                    </a:lnTo>
                    <a:lnTo>
                      <a:pt x="19" y="50"/>
                    </a:lnTo>
                    <a:lnTo>
                      <a:pt x="19" y="49"/>
                    </a:lnTo>
                    <a:lnTo>
                      <a:pt x="19" y="48"/>
                    </a:lnTo>
                    <a:lnTo>
                      <a:pt x="19" y="47"/>
                    </a:lnTo>
                    <a:lnTo>
                      <a:pt x="19" y="46"/>
                    </a:lnTo>
                    <a:lnTo>
                      <a:pt x="16" y="44"/>
                    </a:lnTo>
                    <a:lnTo>
                      <a:pt x="15" y="41"/>
                    </a:lnTo>
                    <a:lnTo>
                      <a:pt x="15" y="38"/>
                    </a:lnTo>
                    <a:lnTo>
                      <a:pt x="13" y="40"/>
                    </a:lnTo>
                    <a:lnTo>
                      <a:pt x="11" y="38"/>
                    </a:lnTo>
                    <a:lnTo>
                      <a:pt x="8" y="37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8" y="31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8" y="26"/>
                    </a:lnTo>
                    <a:lnTo>
                      <a:pt x="7" y="25"/>
                    </a:lnTo>
                    <a:lnTo>
                      <a:pt x="6" y="24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0"/>
                    </a:lnTo>
                    <a:close/>
                  </a:path>
                </a:pathLst>
              </a:custGeom>
              <a:gradFill>
                <a:gsLst>
                  <a:gs pos="50000">
                    <a:srgbClr val="F6C1B8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162" name="800"/>
              <p:cNvSpPr>
                <a:spLocks noChangeArrowheads="1"/>
              </p:cNvSpPr>
              <p:nvPr/>
            </p:nvSpPr>
            <p:spPr bwMode="auto">
              <a:xfrm>
                <a:off x="3361741" y="1121914"/>
                <a:ext cx="188721" cy="18377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25400" cmpd="sng">
                <a:solidFill>
                  <a:srgbClr val="25211D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163" name="Rectangle 116"/>
              <p:cNvSpPr>
                <a:spLocks noChangeArrowheads="1"/>
              </p:cNvSpPr>
              <p:nvPr/>
            </p:nvSpPr>
            <p:spPr bwMode="auto">
              <a:xfrm>
                <a:off x="1044259" y="3320269"/>
                <a:ext cx="641653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Ключевский</a:t>
                </a:r>
              </a:p>
            </p:txBody>
          </p:sp>
          <p:sp>
            <p:nvSpPr>
              <p:cNvPr id="164" name="Rectangle 117"/>
              <p:cNvSpPr>
                <a:spLocks noChangeArrowheads="1"/>
              </p:cNvSpPr>
              <p:nvPr/>
            </p:nvSpPr>
            <p:spPr bwMode="auto">
              <a:xfrm>
                <a:off x="2009729" y="2988363"/>
                <a:ext cx="566165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Родинский</a:t>
                </a:r>
              </a:p>
            </p:txBody>
          </p:sp>
          <p:sp>
            <p:nvSpPr>
              <p:cNvPr id="165" name="Rectangle 118"/>
              <p:cNvSpPr>
                <a:spLocks noChangeArrowheads="1"/>
              </p:cNvSpPr>
              <p:nvPr/>
            </p:nvSpPr>
            <p:spPr bwMode="auto">
              <a:xfrm>
                <a:off x="2903724" y="2841147"/>
                <a:ext cx="704561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Романовский</a:t>
                </a:r>
              </a:p>
            </p:txBody>
          </p:sp>
          <p:sp>
            <p:nvSpPr>
              <p:cNvPr id="166" name="Rectangle 119"/>
              <p:cNvSpPr>
                <a:spLocks noChangeArrowheads="1"/>
              </p:cNvSpPr>
              <p:nvPr/>
            </p:nvSpPr>
            <p:spPr bwMode="auto">
              <a:xfrm>
                <a:off x="3472476" y="2572902"/>
                <a:ext cx="780049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Мамонтовский</a:t>
                </a:r>
              </a:p>
            </p:txBody>
          </p:sp>
          <p:sp>
            <p:nvSpPr>
              <p:cNvPr id="167" name="Rectangle 120"/>
              <p:cNvSpPr>
                <a:spLocks noChangeArrowheads="1"/>
              </p:cNvSpPr>
              <p:nvPr/>
            </p:nvSpPr>
            <p:spPr bwMode="auto">
              <a:xfrm>
                <a:off x="2748732" y="2413627"/>
                <a:ext cx="754886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Завьяловский</a:t>
                </a:r>
              </a:p>
            </p:txBody>
          </p:sp>
          <p:sp>
            <p:nvSpPr>
              <p:cNvPr id="168" name="Rectangle 121"/>
              <p:cNvSpPr>
                <a:spLocks noChangeArrowheads="1"/>
              </p:cNvSpPr>
              <p:nvPr/>
            </p:nvSpPr>
            <p:spPr bwMode="auto">
              <a:xfrm>
                <a:off x="1603583" y="2254161"/>
                <a:ext cx="880701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Благовещенский</a:t>
                </a:r>
              </a:p>
            </p:txBody>
          </p:sp>
          <p:sp>
            <p:nvSpPr>
              <p:cNvPr id="169" name="Rectangle 122"/>
              <p:cNvSpPr>
                <a:spLocks noChangeArrowheads="1"/>
              </p:cNvSpPr>
              <p:nvPr/>
            </p:nvSpPr>
            <p:spPr bwMode="auto">
              <a:xfrm>
                <a:off x="853575" y="2734724"/>
                <a:ext cx="754886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Кулундинский</a:t>
                </a:r>
              </a:p>
            </p:txBody>
          </p:sp>
          <p:sp>
            <p:nvSpPr>
              <p:cNvPr id="170" name="Rectangle 123"/>
              <p:cNvSpPr>
                <a:spLocks noChangeArrowheads="1"/>
              </p:cNvSpPr>
              <p:nvPr/>
            </p:nvSpPr>
            <p:spPr bwMode="auto">
              <a:xfrm>
                <a:off x="524793" y="2610042"/>
                <a:ext cx="606071" cy="145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Табунский</a:t>
                </a:r>
              </a:p>
            </p:txBody>
          </p:sp>
          <p:sp>
            <p:nvSpPr>
              <p:cNvPr id="171" name="Rectangle 124"/>
              <p:cNvSpPr>
                <a:spLocks noChangeArrowheads="1"/>
              </p:cNvSpPr>
              <p:nvPr/>
            </p:nvSpPr>
            <p:spPr bwMode="auto">
              <a:xfrm>
                <a:off x="1800484" y="1827361"/>
                <a:ext cx="490677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Суетский</a:t>
                </a:r>
              </a:p>
            </p:txBody>
          </p:sp>
          <p:sp>
            <p:nvSpPr>
              <p:cNvPr id="172" name="Rectangle 125"/>
              <p:cNvSpPr>
                <a:spLocks noChangeArrowheads="1"/>
              </p:cNvSpPr>
              <p:nvPr/>
            </p:nvSpPr>
            <p:spPr bwMode="auto">
              <a:xfrm>
                <a:off x="2447641" y="1699893"/>
                <a:ext cx="503258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Баевский</a:t>
                </a:r>
              </a:p>
            </p:txBody>
          </p:sp>
          <p:sp>
            <p:nvSpPr>
              <p:cNvPr id="173" name="Rectangle 126"/>
              <p:cNvSpPr>
                <a:spLocks noChangeArrowheads="1"/>
              </p:cNvSpPr>
              <p:nvPr/>
            </p:nvSpPr>
            <p:spPr bwMode="auto">
              <a:xfrm>
                <a:off x="3246250" y="1886795"/>
                <a:ext cx="780049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Тюменцевский</a:t>
                </a:r>
              </a:p>
            </p:txBody>
          </p:sp>
          <p:sp>
            <p:nvSpPr>
              <p:cNvPr id="174" name="Rectangle 127"/>
              <p:cNvSpPr>
                <a:spLocks noChangeArrowheads="1"/>
              </p:cNvSpPr>
              <p:nvPr/>
            </p:nvSpPr>
            <p:spPr bwMode="auto">
              <a:xfrm>
                <a:off x="2051012" y="1049100"/>
                <a:ext cx="956190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Панкрушихинский</a:t>
                </a:r>
              </a:p>
            </p:txBody>
          </p:sp>
          <p:sp>
            <p:nvSpPr>
              <p:cNvPr id="175" name="Rectangle 128"/>
              <p:cNvSpPr>
                <a:spLocks noChangeArrowheads="1"/>
              </p:cNvSpPr>
              <p:nvPr/>
            </p:nvSpPr>
            <p:spPr bwMode="auto">
              <a:xfrm>
                <a:off x="2723567" y="728917"/>
                <a:ext cx="729724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Крутихинский</a:t>
                </a:r>
              </a:p>
            </p:txBody>
          </p:sp>
          <p:sp>
            <p:nvSpPr>
              <p:cNvPr id="176" name="Rectangle 129"/>
              <p:cNvSpPr>
                <a:spLocks noChangeArrowheads="1"/>
              </p:cNvSpPr>
              <p:nvPr/>
            </p:nvSpPr>
            <p:spPr bwMode="auto">
              <a:xfrm>
                <a:off x="1295888" y="1298703"/>
                <a:ext cx="553583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Хабарский</a:t>
                </a:r>
              </a:p>
            </p:txBody>
          </p:sp>
          <p:sp>
            <p:nvSpPr>
              <p:cNvPr id="177" name="Rectangle 131"/>
              <p:cNvSpPr>
                <a:spLocks noChangeArrowheads="1"/>
              </p:cNvSpPr>
              <p:nvPr/>
            </p:nvSpPr>
            <p:spPr bwMode="auto">
              <a:xfrm>
                <a:off x="1163945" y="1687833"/>
                <a:ext cx="515839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Немецкий</a:t>
                </a:r>
              </a:p>
            </p:txBody>
          </p:sp>
          <p:sp>
            <p:nvSpPr>
              <p:cNvPr id="178" name="Rectangle 137"/>
              <p:cNvSpPr>
                <a:spLocks noChangeArrowheads="1"/>
              </p:cNvSpPr>
              <p:nvPr/>
            </p:nvSpPr>
            <p:spPr bwMode="auto">
              <a:xfrm>
                <a:off x="2823606" y="1286406"/>
                <a:ext cx="1383958" cy="208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1400" b="1" i="0" strike="noStrike">
                    <a:solidFill>
                      <a:srgbClr val="25211D"/>
                    </a:solidFill>
                    <a:latin typeface="Arial" pitchFamily="34" charset="0"/>
                    <a:cs typeface="Arial" pitchFamily="34" charset="0"/>
                  </a:rPr>
                  <a:t>Камень-на-Оби</a:t>
                </a:r>
              </a:p>
            </p:txBody>
          </p:sp>
          <p:sp>
            <p:nvSpPr>
              <p:cNvPr id="179" name="Rectangle 138"/>
              <p:cNvSpPr>
                <a:spLocks noChangeArrowheads="1"/>
              </p:cNvSpPr>
              <p:nvPr/>
            </p:nvSpPr>
            <p:spPr bwMode="auto">
              <a:xfrm>
                <a:off x="634576" y="1834908"/>
                <a:ext cx="781016" cy="2097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1400" b="1" i="0" strike="noStrike" dirty="0">
                    <a:solidFill>
                      <a:srgbClr val="25211D"/>
                    </a:solidFill>
                    <a:latin typeface="Arial" pitchFamily="34" charset="0"/>
                    <a:cs typeface="Arial" pitchFamily="34" charset="0"/>
                  </a:rPr>
                  <a:t>Славгород</a:t>
                </a:r>
              </a:p>
            </p:txBody>
          </p:sp>
          <p:sp>
            <p:nvSpPr>
              <p:cNvPr id="180" name="Rectangle 139"/>
              <p:cNvSpPr>
                <a:spLocks noChangeArrowheads="1"/>
              </p:cNvSpPr>
              <p:nvPr/>
            </p:nvSpPr>
            <p:spPr bwMode="auto">
              <a:xfrm>
                <a:off x="639062" y="2402826"/>
                <a:ext cx="520505" cy="142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1400" b="1" i="0" strike="noStrike">
                    <a:solidFill>
                      <a:srgbClr val="25211D"/>
                    </a:solidFill>
                    <a:latin typeface="Arial" pitchFamily="34" charset="0"/>
                    <a:cs typeface="Arial" pitchFamily="34" charset="0"/>
                  </a:rPr>
                  <a:t>Яровое</a:t>
                </a:r>
              </a:p>
            </p:txBody>
          </p:sp>
          <p:sp>
            <p:nvSpPr>
              <p:cNvPr id="181" name="810"/>
              <p:cNvSpPr>
                <a:spLocks noChangeArrowheads="1"/>
              </p:cNvSpPr>
              <p:nvPr/>
            </p:nvSpPr>
            <p:spPr bwMode="auto">
              <a:xfrm>
                <a:off x="666816" y="2095078"/>
                <a:ext cx="188721" cy="18377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25400" cmpd="sng">
                <a:solidFill>
                  <a:srgbClr val="25211D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182" name="740"/>
              <p:cNvSpPr>
                <a:spLocks noChangeArrowheads="1"/>
              </p:cNvSpPr>
              <p:nvPr/>
            </p:nvSpPr>
            <p:spPr bwMode="auto">
              <a:xfrm>
                <a:off x="575629" y="2232883"/>
                <a:ext cx="188721" cy="18377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25400" cmpd="sng">
                <a:solidFill>
                  <a:srgbClr val="25211D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183" name="Rectangle 130"/>
              <p:cNvSpPr>
                <a:spLocks noChangeArrowheads="1"/>
              </p:cNvSpPr>
              <p:nvPr/>
            </p:nvSpPr>
            <p:spPr bwMode="auto">
              <a:xfrm>
                <a:off x="51664" y="1649820"/>
                <a:ext cx="647782" cy="120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Бурлинский</a:t>
                </a:r>
              </a:p>
            </p:txBody>
          </p:sp>
        </p:grpSp>
        <p:pic>
          <p:nvPicPr>
            <p:cNvPr id="119" name="Picture 2" descr="http://t1.ftcdn.net/jpg/00/20/20/02/400_F_20200274_vYdAPnm8rPXJdfsx8qIAusKLUBYKsOTe.jpg"/>
            <p:cNvPicPr>
              <a:picLocks noChangeAspect="1" noChangeArrowheads="1"/>
            </p:cNvPicPr>
            <p:nvPr/>
          </p:nvPicPr>
          <p:blipFill>
            <a:blip r:embed="rId3" cstate="print">
              <a:lum bright="-30000" contrast="5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943100" y="4848225"/>
              <a:ext cx="295275" cy="2952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0" name="Picture 7" descr="http://static8.depositphotos.com/1107614/842/v/450/depositphotos_8423478-Leisure-travel-and-recreation-icon-set.jpg"/>
            <p:cNvPicPr>
              <a:picLocks noChangeAspect="1" noChangeArrowheads="1"/>
            </p:cNvPicPr>
            <p:nvPr/>
          </p:nvPicPr>
          <p:blipFill>
            <a:blip r:embed="rId4">
              <a:lum bright="-30000" contrast="5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8667" t="3778" r="1556" b="76444"/>
            <a:stretch>
              <a:fillRect/>
            </a:stretch>
          </p:blipFill>
          <p:spPr bwMode="auto">
            <a:xfrm>
              <a:off x="619125" y="3848100"/>
              <a:ext cx="295273" cy="29527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1" name="Picture 6"/>
            <p:cNvPicPr>
              <a:picLocks noChangeAspect="1" noChangeArrowheads="1"/>
            </p:cNvPicPr>
            <p:nvPr/>
          </p:nvPicPr>
          <p:blipFill>
            <a:blip r:embed="rId5" cstate="print">
              <a:lum bright="-30000" contrast="5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41778" t="19362" r="41778" b="64255"/>
            <a:stretch>
              <a:fillRect/>
            </a:stretch>
          </p:blipFill>
          <p:spPr bwMode="auto">
            <a:xfrm>
              <a:off x="5048249" y="2386786"/>
              <a:ext cx="333375" cy="34689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2" name="Picture 6"/>
            <p:cNvPicPr>
              <a:picLocks noChangeAspect="1" noChangeArrowheads="1"/>
            </p:cNvPicPr>
            <p:nvPr/>
          </p:nvPicPr>
          <p:blipFill>
            <a:blip r:embed="rId6" cstate="print">
              <a:lum bright="-30000" contrast="5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41778" t="19362" r="41778" b="64255"/>
            <a:stretch>
              <a:fillRect/>
            </a:stretch>
          </p:blipFill>
          <p:spPr bwMode="auto">
            <a:xfrm>
              <a:off x="1228725" y="4850928"/>
              <a:ext cx="285750" cy="29733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3" name="Picture 6"/>
            <p:cNvPicPr>
              <a:picLocks noChangeAspect="1" noChangeArrowheads="1"/>
            </p:cNvPicPr>
            <p:nvPr/>
          </p:nvPicPr>
          <p:blipFill>
            <a:blip r:embed="rId7">
              <a:lum bright="-30000" contrast="5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41778" t="19362" r="41778" b="64255"/>
            <a:stretch>
              <a:fillRect/>
            </a:stretch>
          </p:blipFill>
          <p:spPr bwMode="auto">
            <a:xfrm>
              <a:off x="1828799" y="5763280"/>
              <a:ext cx="400051" cy="40531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4" name="Picture 7" descr="http://static8.depositphotos.com/1107614/842/v/450/depositphotos_8423478-Leisure-travel-and-recreation-icon-set.jpg"/>
            <p:cNvPicPr>
              <a:picLocks noChangeAspect="1" noChangeArrowheads="1"/>
            </p:cNvPicPr>
            <p:nvPr/>
          </p:nvPicPr>
          <p:blipFill>
            <a:blip r:embed="rId4">
              <a:lum bright="-30000" contrast="5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8667" t="3778" r="1556" b="76444"/>
            <a:stretch>
              <a:fillRect/>
            </a:stretch>
          </p:blipFill>
          <p:spPr bwMode="auto">
            <a:xfrm>
              <a:off x="6238875" y="4457701"/>
              <a:ext cx="342900" cy="34290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5" name="Picture 10" descr="http://img.cliparto.com/pic/xl/194246/3260105-house-icons.jpg"/>
            <p:cNvPicPr>
              <a:picLocks noChangeAspect="1" noChangeArrowheads="1"/>
            </p:cNvPicPr>
            <p:nvPr/>
          </p:nvPicPr>
          <p:blipFill>
            <a:blip r:embed="rId8">
              <a:lum bright="-30000" contrast="5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00" t="23250" r="23750" b="65000"/>
            <a:stretch>
              <a:fillRect/>
            </a:stretch>
          </p:blipFill>
          <p:spPr bwMode="auto">
            <a:xfrm>
              <a:off x="1581150" y="4854935"/>
              <a:ext cx="295275" cy="2885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6" name="Picture 10" descr="http://img.cliparto.com/pic/xl/194246/3260105-house-icons.jpg"/>
            <p:cNvPicPr>
              <a:picLocks noChangeAspect="1" noChangeArrowheads="1"/>
            </p:cNvPicPr>
            <p:nvPr/>
          </p:nvPicPr>
          <p:blipFill>
            <a:blip r:embed="rId8">
              <a:lum bright="-30000" contrast="5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00" t="23250" r="23750" b="65000"/>
            <a:stretch>
              <a:fillRect/>
            </a:stretch>
          </p:blipFill>
          <p:spPr bwMode="auto">
            <a:xfrm>
              <a:off x="4772025" y="1445418"/>
              <a:ext cx="352425" cy="34441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7" name="Picture 11" descr="http://static6.depositphotos.com/1028758/586/v/450/dep_5869132-Signs.-Tourism.-Travel.-Sports.-First-set.jpg"/>
            <p:cNvPicPr>
              <a:picLocks noChangeAspect="1" noChangeArrowheads="1"/>
            </p:cNvPicPr>
            <p:nvPr/>
          </p:nvPicPr>
          <p:blipFill>
            <a:blip r:embed="rId9">
              <a:lum bright="-30000" contrast="5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000" t="73778" r="23778" b="14000"/>
            <a:stretch>
              <a:fillRect/>
            </a:stretch>
          </p:blipFill>
          <p:spPr bwMode="auto">
            <a:xfrm>
              <a:off x="3413067" y="5295900"/>
              <a:ext cx="376843" cy="32384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8" name="Picture 11" descr="http://static6.depositphotos.com/1028758/586/v/450/dep_5869132-Signs.-Tourism.-Travel.-Sports.-First-set.jpg"/>
            <p:cNvPicPr>
              <a:picLocks noChangeAspect="1" noChangeArrowheads="1"/>
            </p:cNvPicPr>
            <p:nvPr/>
          </p:nvPicPr>
          <p:blipFill>
            <a:blip r:embed="rId9">
              <a:lum bright="-30000" contrast="5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000" t="73778" r="23778" b="14000"/>
            <a:stretch>
              <a:fillRect/>
            </a:stretch>
          </p:blipFill>
          <p:spPr bwMode="auto">
            <a:xfrm>
              <a:off x="3384493" y="4095750"/>
              <a:ext cx="396932" cy="3333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9" name="Picture 11" descr="http://static6.depositphotos.com/1028758/586/v/450/dep_5869132-Signs.-Tourism.-Travel.-Sports.-First-set.jpg"/>
            <p:cNvPicPr>
              <a:picLocks noChangeAspect="1" noChangeArrowheads="1"/>
            </p:cNvPicPr>
            <p:nvPr/>
          </p:nvPicPr>
          <p:blipFill>
            <a:blip r:embed="rId9">
              <a:lum bright="-30000" contrast="5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000" t="73778" r="23778" b="14000"/>
            <a:stretch>
              <a:fillRect/>
            </a:stretch>
          </p:blipFill>
          <p:spPr bwMode="auto">
            <a:xfrm>
              <a:off x="4124326" y="3095626"/>
              <a:ext cx="421178" cy="36195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30" name="Picture 11" descr="http://static6.depositphotos.com/1028758/586/v/450/dep_5869132-Signs.-Tourism.-Travel.-Sports.-First-set.jpg"/>
            <p:cNvPicPr>
              <a:picLocks noChangeAspect="1" noChangeArrowheads="1"/>
            </p:cNvPicPr>
            <p:nvPr/>
          </p:nvPicPr>
          <p:blipFill>
            <a:blip r:embed="rId9">
              <a:lum bright="-30000" contrast="5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000" t="73778" r="23778" b="14000"/>
            <a:stretch>
              <a:fillRect/>
            </a:stretch>
          </p:blipFill>
          <p:spPr bwMode="auto">
            <a:xfrm>
              <a:off x="1895477" y="3988893"/>
              <a:ext cx="323848" cy="27830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31" name="Picture 11" descr="http://static6.depositphotos.com/1028758/586/v/450/dep_5869132-Signs.-Tourism.-Travel.-Sports.-First-set.jpg"/>
            <p:cNvPicPr>
              <a:picLocks noChangeAspect="1" noChangeArrowheads="1"/>
            </p:cNvPicPr>
            <p:nvPr/>
          </p:nvPicPr>
          <p:blipFill>
            <a:blip r:embed="rId9">
              <a:lum bright="-30000" contrast="5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000" t="73778" r="23778" b="14000"/>
            <a:stretch>
              <a:fillRect/>
            </a:stretch>
          </p:blipFill>
          <p:spPr bwMode="auto">
            <a:xfrm>
              <a:off x="5864714" y="4848225"/>
              <a:ext cx="381960" cy="29319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36" name="Picture 14" descr="http://t1.ftcdn.net/jpg/00/33/12/10/400_F_33121026_D8LfW7nDoOuSqoqYAiVRo6CddKofWM0Z.jpg"/>
            <p:cNvPicPr>
              <a:picLocks noChangeAspect="1" noChangeArrowheads="1"/>
            </p:cNvPicPr>
            <p:nvPr/>
          </p:nvPicPr>
          <p:blipFill>
            <a:blip r:embed="rId10">
              <a:lum bright="-30000" contrast="5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80342" t="26000" r="4558" b="59500"/>
            <a:stretch>
              <a:fillRect/>
            </a:stretch>
          </p:blipFill>
          <p:spPr bwMode="auto">
            <a:xfrm>
              <a:off x="5920430" y="1838325"/>
              <a:ext cx="363822" cy="34264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37" name="Picture 20" descr="http://static2.bigstockphoto.com/thumbs/5/5/2/large2/25546901.jpg"/>
            <p:cNvPicPr>
              <a:picLocks noChangeAspect="1" noChangeArrowheads="1"/>
            </p:cNvPicPr>
            <p:nvPr/>
          </p:nvPicPr>
          <p:blipFill>
            <a:blip r:embed="rId11">
              <a:lum bright="-30000" contrast="5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111" t="14169" r="69779" b="61308"/>
            <a:stretch>
              <a:fillRect/>
            </a:stretch>
          </p:blipFill>
          <p:spPr bwMode="auto">
            <a:xfrm>
              <a:off x="4724402" y="861122"/>
              <a:ext cx="390523" cy="34855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38" name="Picture 20" descr="http://static2.bigstockphoto.com/thumbs/5/5/2/large2/25546901.jpg"/>
            <p:cNvPicPr>
              <a:picLocks noChangeAspect="1" noChangeArrowheads="1"/>
            </p:cNvPicPr>
            <p:nvPr/>
          </p:nvPicPr>
          <p:blipFill>
            <a:blip r:embed="rId11">
              <a:lum bright="-30000" contrast="5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111" t="14169" r="69779" b="61308"/>
            <a:stretch>
              <a:fillRect/>
            </a:stretch>
          </p:blipFill>
          <p:spPr bwMode="auto">
            <a:xfrm>
              <a:off x="5867402" y="3962400"/>
              <a:ext cx="377038" cy="34153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39" name="Picture 20" descr="http://static2.bigstockphoto.com/thumbs/5/5/2/large2/25546901.jpg"/>
            <p:cNvPicPr>
              <a:picLocks noChangeAspect="1" noChangeArrowheads="1"/>
            </p:cNvPicPr>
            <p:nvPr/>
          </p:nvPicPr>
          <p:blipFill>
            <a:blip r:embed="rId11">
              <a:lum bright="-30000" contrast="5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111" t="14169" r="69779" b="61308"/>
            <a:stretch>
              <a:fillRect/>
            </a:stretch>
          </p:blipFill>
          <p:spPr bwMode="auto">
            <a:xfrm>
              <a:off x="5562603" y="5200650"/>
              <a:ext cx="409961" cy="3333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40" name="Picture 10" descr="http://img.cliparto.com/pic/xl/194246/3260105-house-icons.jpg"/>
            <p:cNvPicPr>
              <a:picLocks noChangeAspect="1" noChangeArrowheads="1"/>
            </p:cNvPicPr>
            <p:nvPr/>
          </p:nvPicPr>
          <p:blipFill>
            <a:blip r:embed="rId8">
              <a:lum bright="-30000" contrast="5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62500" t="23250" r="23750" b="65000"/>
            <a:stretch>
              <a:fillRect/>
            </a:stretch>
          </p:blipFill>
          <p:spPr bwMode="auto">
            <a:xfrm>
              <a:off x="695325" y="3510828"/>
              <a:ext cx="304800" cy="29787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41" name="Picture 2" descr="http://t1.ftcdn.net/jpg/00/20/20/02/400_F_20200274_vYdAPnm8rPXJdfsx8qIAusKLUBYKsOTe.jpg"/>
            <p:cNvPicPr>
              <a:picLocks noChangeAspect="1" noChangeArrowheads="1"/>
            </p:cNvPicPr>
            <p:nvPr/>
          </p:nvPicPr>
          <p:blipFill>
            <a:blip r:embed="rId3" cstate="print">
              <a:lum bright="-30000" contrast="5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800225" y="3371850"/>
              <a:ext cx="295275" cy="2952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42" name="Picture 2" descr="http://t1.ftcdn.net/jpg/00/20/20/02/400_F_20200274_vYdAPnm8rPXJdfsx8qIAusKLUBYKsOTe.jpg"/>
            <p:cNvPicPr>
              <a:picLocks noChangeAspect="1" noChangeArrowheads="1"/>
            </p:cNvPicPr>
            <p:nvPr/>
          </p:nvPicPr>
          <p:blipFill>
            <a:blip r:embed="rId12" cstate="print">
              <a:lum bright="-30000" contrast="5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571750" y="4105275"/>
              <a:ext cx="333375" cy="3333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cxnSp>
        <p:nvCxnSpPr>
          <p:cNvPr id="117" name="Прямая со стрелкой 116"/>
          <p:cNvCxnSpPr/>
          <p:nvPr/>
        </p:nvCxnSpPr>
        <p:spPr>
          <a:xfrm rot="16200000" flipV="1">
            <a:off x="178563" y="3250405"/>
            <a:ext cx="1571636" cy="214314"/>
          </a:xfrm>
          <a:prstGeom prst="straightConnector1">
            <a:avLst/>
          </a:prstGeom>
          <a:ln w="53975" cap="rnd">
            <a:solidFill>
              <a:schemeClr val="accent3">
                <a:lumMod val="60000"/>
                <a:lumOff val="4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1" name="Picture 13" descr="http://us.123rf.com/400wm/400/400/soleilc1/soleilc11102/soleilc1110200011/8890318-hotel-or-accommodation-icon-set.jpg"/>
          <p:cNvPicPr>
            <a:picLocks noChangeAspect="1" noChangeArrowheads="1"/>
          </p:cNvPicPr>
          <p:nvPr/>
        </p:nvPicPr>
        <p:blipFill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lum bright="-30000" contrast="50000"/>
          </a:blip>
          <a:srcRect l="25750" t="9000" r="57000" b="77000"/>
          <a:stretch>
            <a:fillRect/>
          </a:stretch>
        </p:blipFill>
        <p:spPr bwMode="auto">
          <a:xfrm>
            <a:off x="5000628" y="2285992"/>
            <a:ext cx="333555" cy="2857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2" name="Picture 13" descr="http://us.123rf.com/400wm/400/400/soleilc1/soleilc11102/soleilc1110200011/8890318-hotel-or-accommodation-icon-set.jpg"/>
          <p:cNvPicPr>
            <a:picLocks noChangeAspect="1" noChangeArrowheads="1"/>
          </p:cNvPicPr>
          <p:nvPr/>
        </p:nvPicPr>
        <p:blipFill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lum bright="-30000" contrast="50000"/>
          </a:blip>
          <a:srcRect l="25750" t="9000" r="57000" b="77000"/>
          <a:stretch>
            <a:fillRect/>
          </a:stretch>
        </p:blipFill>
        <p:spPr bwMode="auto">
          <a:xfrm>
            <a:off x="1428728" y="3929066"/>
            <a:ext cx="283593" cy="242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3" name="Picture 13" descr="http://us.123rf.com/400wm/400/400/soleilc1/soleilc11102/soleilc1110200011/8890318-hotel-or-accommodation-icon-set.jpg"/>
          <p:cNvPicPr>
            <a:picLocks noChangeAspect="1" noChangeArrowheads="1"/>
          </p:cNvPicPr>
          <p:nvPr/>
        </p:nvPicPr>
        <p:blipFill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lum bright="-30000" contrast="50000"/>
          </a:blip>
          <a:srcRect l="25750" t="9000" r="57000" b="77000"/>
          <a:stretch>
            <a:fillRect/>
          </a:stretch>
        </p:blipFill>
        <p:spPr bwMode="auto">
          <a:xfrm>
            <a:off x="2786050" y="4500570"/>
            <a:ext cx="285752" cy="2447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" name="Picture 13" descr="http://us.123rf.com/400wm/400/400/soleilc1/soleilc11102/soleilc1110200011/8890318-hotel-or-accommodation-icon-set.jpg"/>
          <p:cNvPicPr>
            <a:picLocks noChangeAspect="1" noChangeArrowheads="1"/>
          </p:cNvPicPr>
          <p:nvPr/>
        </p:nvPicPr>
        <p:blipFill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lum bright="-30000" contrast="50000"/>
          </a:blip>
          <a:srcRect l="25750" t="9000" r="57000" b="77000"/>
          <a:stretch>
            <a:fillRect/>
          </a:stretch>
        </p:blipFill>
        <p:spPr bwMode="auto">
          <a:xfrm>
            <a:off x="4500562" y="5214950"/>
            <a:ext cx="285752" cy="2447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3" name="Группа 94"/>
          <p:cNvGrpSpPr/>
          <p:nvPr/>
        </p:nvGrpSpPr>
        <p:grpSpPr>
          <a:xfrm>
            <a:off x="6072198" y="1214422"/>
            <a:ext cx="2857520" cy="5410983"/>
            <a:chOff x="0" y="153576"/>
            <a:chExt cx="2991967" cy="5816234"/>
          </a:xfrm>
        </p:grpSpPr>
        <p:sp>
          <p:nvSpPr>
            <p:cNvPr id="96" name="TextBox 75"/>
            <p:cNvSpPr txBox="1"/>
            <p:nvPr/>
          </p:nvSpPr>
          <p:spPr>
            <a:xfrm>
              <a:off x="523594" y="3301896"/>
              <a:ext cx="2318775" cy="4572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800" b="1" dirty="0">
                  <a:latin typeface="Arial" pitchFamily="34" charset="0"/>
                  <a:cs typeface="Arial" pitchFamily="34" charset="0"/>
                </a:rPr>
                <a:t>с</a:t>
              </a:r>
              <a:r>
                <a:rPr lang="ru-RU" sz="800" b="1" dirty="0" smtClean="0">
                  <a:latin typeface="Arial" pitchFamily="34" charset="0"/>
                  <a:cs typeface="Arial" pitchFamily="34" charset="0"/>
                </a:rPr>
                <a:t>троительство </a:t>
              </a:r>
              <a:r>
                <a:rPr lang="ru-RU" sz="800" b="1" dirty="0">
                  <a:latin typeface="Arial" pitchFamily="34" charset="0"/>
                  <a:cs typeface="Arial" pitchFamily="34" charset="0"/>
                </a:rPr>
                <a:t>зоны отдыха и туризма, сельский туризм</a:t>
              </a:r>
            </a:p>
          </p:txBody>
        </p:sp>
        <p:sp>
          <p:nvSpPr>
            <p:cNvPr id="97" name="TextBox 76"/>
            <p:cNvSpPr txBox="1"/>
            <p:nvPr/>
          </p:nvSpPr>
          <p:spPr>
            <a:xfrm>
              <a:off x="448795" y="153576"/>
              <a:ext cx="2543172" cy="69109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800" b="1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р</a:t>
              </a:r>
              <a:r>
                <a:rPr lang="ru-RU" sz="8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еконструкция</a:t>
              </a:r>
              <a:r>
                <a:rPr lang="ru-RU" sz="800" b="1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,</a:t>
              </a:r>
              <a:r>
                <a:rPr lang="ru-RU" sz="800" b="1" baseline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строительство центров оздоровления  и реабилитации,  </a:t>
              </a:r>
              <a:r>
                <a:rPr lang="ru-RU" sz="800" b="1" baseline="0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rPr>
                <a:t>санаторного и спортивно-оздоровительного  комплексов</a:t>
              </a:r>
              <a:endParaRPr lang="ru-RU" sz="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8" name="Picture 2" descr="http://t1.ftcdn.net/jpg/00/20/20/02/400_F_20200274_vYdAPnm8rPXJdfsx8qIAusKLUBYKsOTe.jpg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13000" contrast="25000"/>
            </a:blip>
            <a:srcRect/>
            <a:stretch>
              <a:fillRect/>
            </a:stretch>
          </p:blipFill>
          <p:spPr bwMode="auto">
            <a:xfrm>
              <a:off x="0" y="230365"/>
              <a:ext cx="485775" cy="485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99" name="TextBox 78"/>
            <p:cNvSpPr txBox="1"/>
            <p:nvPr/>
          </p:nvSpPr>
          <p:spPr>
            <a:xfrm>
              <a:off x="523594" y="1689342"/>
              <a:ext cx="2027425" cy="54292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800" b="1" dirty="0" err="1">
                  <a:latin typeface="Arial" pitchFamily="34" charset="0"/>
                  <a:cs typeface="Arial" pitchFamily="34" charset="0"/>
                </a:rPr>
                <a:t>п</a:t>
              </a:r>
              <a:r>
                <a:rPr lang="ru-RU" sz="800" b="1" dirty="0" err="1" smtClean="0">
                  <a:ln>
                    <a:noFill/>
                  </a:ln>
                  <a:latin typeface="Arial" pitchFamily="34" charset="0"/>
                  <a:cs typeface="Arial" pitchFamily="34" charset="0"/>
                </a:rPr>
                <a:t>ляжно-развлекательный</a:t>
              </a:r>
              <a:r>
                <a:rPr lang="ru-RU" sz="800" b="1" baseline="0" dirty="0" smtClean="0">
                  <a:ln>
                    <a:noFill/>
                  </a:ln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800" b="1" baseline="0" dirty="0">
                  <a:ln>
                    <a:noFill/>
                  </a:ln>
                  <a:latin typeface="Arial" pitchFamily="34" charset="0"/>
                  <a:cs typeface="Arial" pitchFamily="34" charset="0"/>
                </a:rPr>
                <a:t>комплекс, прибрежная зона отдыха</a:t>
              </a:r>
              <a:endParaRPr lang="ru-RU" sz="800" b="1" dirty="0">
                <a:ln>
                  <a:noFill/>
                </a:ln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TextBox 79"/>
            <p:cNvSpPr txBox="1"/>
            <p:nvPr/>
          </p:nvSpPr>
          <p:spPr>
            <a:xfrm>
              <a:off x="448795" y="1075035"/>
              <a:ext cx="2019299" cy="38206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800" b="1" dirty="0">
                  <a:latin typeface="Arial" pitchFamily="34" charset="0"/>
                  <a:cs typeface="Arial" pitchFamily="34" charset="0"/>
                </a:rPr>
                <a:t>п</a:t>
              </a:r>
              <a:r>
                <a:rPr lang="ru-RU" sz="800" b="1" dirty="0" smtClean="0">
                  <a:latin typeface="Arial" pitchFamily="34" charset="0"/>
                  <a:cs typeface="Arial" pitchFamily="34" charset="0"/>
                </a:rPr>
                <a:t>арк </a:t>
              </a:r>
              <a:r>
                <a:rPr lang="ru-RU" sz="800" b="1" dirty="0">
                  <a:latin typeface="Arial" pitchFamily="34" charset="0"/>
                  <a:cs typeface="Arial" pitchFamily="34" charset="0"/>
                </a:rPr>
                <a:t>отдыха</a:t>
              </a:r>
              <a:r>
                <a:rPr lang="ru-RU" sz="800" b="1" baseline="0" dirty="0">
                  <a:latin typeface="Arial" pitchFamily="34" charset="0"/>
                  <a:cs typeface="Arial" pitchFamily="34" charset="0"/>
                </a:rPr>
                <a:t> и развлечений</a:t>
              </a:r>
              <a:endParaRPr lang="ru-RU" sz="8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1" name="Picture 6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10000" contrast="32000"/>
            </a:blip>
            <a:srcRect l="41778" t="19362" r="41778" b="64255"/>
            <a:stretch>
              <a:fillRect/>
            </a:stretch>
          </p:blipFill>
          <p:spPr bwMode="auto">
            <a:xfrm>
              <a:off x="0" y="998248"/>
              <a:ext cx="476250" cy="495558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2" name="Picture 7" descr="http://static8.depositphotos.com/1107614/842/v/450/depositphotos_8423478-Leisure-travel-and-recreation-icon-set.jp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17000" contrast="16000"/>
            </a:blip>
            <a:srcRect l="78667" t="3778" r="1556" b="76444"/>
            <a:stretch>
              <a:fillRect/>
            </a:stretch>
          </p:blipFill>
          <p:spPr bwMode="auto">
            <a:xfrm>
              <a:off x="28574" y="1695449"/>
              <a:ext cx="476250" cy="47625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03" name="TextBox 82"/>
            <p:cNvSpPr txBox="1"/>
            <p:nvPr/>
          </p:nvSpPr>
          <p:spPr>
            <a:xfrm>
              <a:off x="523594" y="2457225"/>
              <a:ext cx="2318776" cy="61430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800" b="1" dirty="0">
                  <a:latin typeface="Arial" pitchFamily="34" charset="0"/>
                  <a:cs typeface="Arial" pitchFamily="34" charset="0"/>
                </a:rPr>
                <a:t>т</a:t>
              </a:r>
              <a:r>
                <a:rPr lang="ru-RU" sz="800" b="1" dirty="0" smtClean="0">
                  <a:latin typeface="Arial" pitchFamily="34" charset="0"/>
                  <a:cs typeface="Arial" pitchFamily="34" charset="0"/>
                </a:rPr>
                <a:t>оргово-развлекательный  </a:t>
              </a:r>
              <a:r>
                <a:rPr lang="ru-RU" sz="800" b="1" dirty="0">
                  <a:latin typeface="Arial" pitchFamily="34" charset="0"/>
                  <a:cs typeface="Arial" pitchFamily="34" charset="0"/>
                </a:rPr>
                <a:t>и оздоровительно-развлекательный</a:t>
              </a:r>
              <a:r>
                <a:rPr lang="ru-RU" sz="800" b="1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800" b="1" dirty="0">
                  <a:latin typeface="Arial" pitchFamily="34" charset="0"/>
                  <a:cs typeface="Arial" pitchFamily="34" charset="0"/>
                </a:rPr>
                <a:t>комплексы</a:t>
              </a:r>
            </a:p>
          </p:txBody>
        </p:sp>
        <p:sp>
          <p:nvSpPr>
            <p:cNvPr id="104" name="TextBox 83"/>
            <p:cNvSpPr txBox="1"/>
            <p:nvPr/>
          </p:nvSpPr>
          <p:spPr>
            <a:xfrm>
              <a:off x="523594" y="3992991"/>
              <a:ext cx="2353795" cy="60758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800" b="1" dirty="0">
                  <a:latin typeface="Arial" pitchFamily="34" charset="0"/>
                  <a:cs typeface="Arial" pitchFamily="34" charset="0"/>
                </a:rPr>
                <a:t>с</a:t>
              </a:r>
              <a:r>
                <a:rPr lang="ru-RU" sz="800" b="1" dirty="0" smtClean="0">
                  <a:latin typeface="Arial" pitchFamily="34" charset="0"/>
                  <a:cs typeface="Arial" pitchFamily="34" charset="0"/>
                </a:rPr>
                <a:t>троительство  </a:t>
              </a:r>
              <a:r>
                <a:rPr lang="ru-RU" sz="800" b="1" dirty="0">
                  <a:latin typeface="Arial" pitchFamily="34" charset="0"/>
                  <a:cs typeface="Arial" pitchFamily="34" charset="0"/>
                </a:rPr>
                <a:t>и реконструкция </a:t>
              </a:r>
              <a:r>
                <a:rPr lang="ru-RU" sz="800" b="1" dirty="0" smtClean="0">
                  <a:latin typeface="Arial" pitchFamily="34" charset="0"/>
                  <a:cs typeface="Arial" pitchFamily="34" charset="0"/>
                </a:rPr>
                <a:t>гостиничных </a:t>
              </a:r>
              <a:r>
                <a:rPr lang="ru-RU" sz="800" b="1" dirty="0">
                  <a:latin typeface="Arial" pitchFamily="34" charset="0"/>
                  <a:cs typeface="Arial" pitchFamily="34" charset="0"/>
                </a:rPr>
                <a:t>комплексов</a:t>
              </a:r>
            </a:p>
          </p:txBody>
        </p:sp>
        <p:pic>
          <p:nvPicPr>
            <p:cNvPr id="105" name="Picture 13" descr="http://us.123rf.com/400wm/400/400/soleilc1/soleilc11102/soleilc1110200011/8890318-hotel-or-accommodation-icon-set.jpg"/>
            <p:cNvPicPr>
              <a:picLocks noChangeAspect="1" noChangeArrowheads="1"/>
            </p:cNvPicPr>
            <p:nvPr/>
          </p:nvPicPr>
          <p:blipFill>
            <a:blip r:embed="rId13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30000" contrast="50000"/>
            </a:blip>
            <a:srcRect l="25750" t="9000" r="57000" b="77000"/>
            <a:stretch>
              <a:fillRect/>
            </a:stretch>
          </p:blipFill>
          <p:spPr bwMode="auto">
            <a:xfrm>
              <a:off x="0" y="3992990"/>
              <a:ext cx="523875" cy="46073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06" name="TextBox 85"/>
            <p:cNvSpPr txBox="1"/>
            <p:nvPr/>
          </p:nvSpPr>
          <p:spPr>
            <a:xfrm>
              <a:off x="523594" y="4837662"/>
              <a:ext cx="2102222" cy="2571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800" b="1" dirty="0">
                  <a:latin typeface="Arial" pitchFamily="34" charset="0"/>
                  <a:cs typeface="Arial" pitchFamily="34" charset="0"/>
                </a:rPr>
                <a:t>р</a:t>
              </a:r>
              <a:r>
                <a:rPr lang="ru-RU" sz="800" b="1" dirty="0" smtClean="0">
                  <a:latin typeface="Arial" pitchFamily="34" charset="0"/>
                  <a:cs typeface="Arial" pitchFamily="34" charset="0"/>
                </a:rPr>
                <a:t>еконструкция</a:t>
              </a:r>
              <a:r>
                <a:rPr lang="ru-RU" sz="800" b="1" baseline="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800" b="1" baseline="0" dirty="0">
                  <a:latin typeface="Arial" pitchFamily="34" charset="0"/>
                  <a:cs typeface="Arial" pitchFamily="34" charset="0"/>
                </a:rPr>
                <a:t>кафе</a:t>
              </a:r>
              <a:endParaRPr lang="ru-RU" sz="8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7" name="Picture 14" descr="http://t1.ftcdn.net/jpg/00/33/12/10/400_F_33121026_D8LfW7nDoOuSqoqYAiVRo6CddKofWM0Z.jpg"/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10000" contrast="21000"/>
            </a:blip>
            <a:srcRect l="80342" t="26000" r="4558" b="59500"/>
            <a:stretch>
              <a:fillRect/>
            </a:stretch>
          </p:blipFill>
          <p:spPr bwMode="auto">
            <a:xfrm>
              <a:off x="0" y="4684085"/>
              <a:ext cx="506436" cy="50987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08" name="TextBox 87"/>
            <p:cNvSpPr txBox="1"/>
            <p:nvPr/>
          </p:nvSpPr>
          <p:spPr>
            <a:xfrm>
              <a:off x="523594" y="5528756"/>
              <a:ext cx="2345671" cy="41677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800" b="1" dirty="0">
                  <a:latin typeface="Arial" pitchFamily="34" charset="0"/>
                  <a:cs typeface="Arial" pitchFamily="34" charset="0"/>
                </a:rPr>
                <a:t>с</a:t>
              </a:r>
              <a:r>
                <a:rPr lang="ru-RU" sz="800" b="1" dirty="0" smtClean="0">
                  <a:latin typeface="Arial" pitchFamily="34" charset="0"/>
                  <a:cs typeface="Arial" pitchFamily="34" charset="0"/>
                </a:rPr>
                <a:t>троительство </a:t>
              </a:r>
              <a:r>
                <a:rPr lang="ru-RU" sz="800" b="1" dirty="0">
                  <a:latin typeface="Arial" pitchFamily="34" charset="0"/>
                  <a:cs typeface="Arial" pitchFamily="34" charset="0"/>
                </a:rPr>
                <a:t>автосервиса , АЗС с сервисным обслуживанием</a:t>
              </a:r>
            </a:p>
          </p:txBody>
        </p:sp>
        <p:pic>
          <p:nvPicPr>
            <p:cNvPr id="109" name="Picture 20" descr="http://static2.bigstockphoto.com/thumbs/5/5/2/large2/25546901.jpg"/>
            <p:cNvPicPr>
              <a:picLocks noChangeAspect="1" noChangeArrowheads="1"/>
            </p:cNvPicPr>
            <p:nvPr/>
          </p:nvPicPr>
          <p:blipFill>
            <a:blip r:embed="rId11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10000" contrast="14000"/>
            </a:blip>
            <a:srcRect l="7111" t="14169" r="69779" b="61308"/>
            <a:stretch>
              <a:fillRect/>
            </a:stretch>
          </p:blipFill>
          <p:spPr bwMode="auto">
            <a:xfrm>
              <a:off x="0" y="5451968"/>
              <a:ext cx="523594" cy="51784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10" name="Picture 10" descr="http://img.cliparto.com/pic/xl/194246/3260105-house-icons.jpg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12000" contrast="23000"/>
            </a:blip>
            <a:srcRect l="62500" t="23250" r="23750" b="65000"/>
            <a:stretch>
              <a:fillRect/>
            </a:stretch>
          </p:blipFill>
          <p:spPr bwMode="auto">
            <a:xfrm>
              <a:off x="0" y="2457225"/>
              <a:ext cx="545487" cy="46073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11" name="Picture 11" descr="http://static6.depositphotos.com/1028758/586/v/450/dep_5869132-Signs.-Tourism.-Travel.-Sports.-First-set.jpg"/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13000" contrast="18000"/>
            </a:blip>
            <a:srcRect l="62000" t="73778" r="23778" b="14000"/>
            <a:stretch>
              <a:fillRect/>
            </a:stretch>
          </p:blipFill>
          <p:spPr bwMode="auto">
            <a:xfrm>
              <a:off x="0" y="3301896"/>
              <a:ext cx="514694" cy="44231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7286625" y="5143500"/>
            <a:ext cx="1428750" cy="1357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785918" y="785794"/>
            <a:ext cx="5357776" cy="357190"/>
            <a:chOff x="1776" y="1466"/>
            <a:chExt cx="4795" cy="31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8" name="Rectangle 42"/>
            <p:cNvSpPr>
              <a:spLocks noChangeArrowheads="1"/>
            </p:cNvSpPr>
            <p:nvPr/>
          </p:nvSpPr>
          <p:spPr bwMode="gray">
            <a:xfrm>
              <a:off x="1776" y="1488"/>
              <a:ext cx="4749" cy="288"/>
            </a:xfrm>
            <a:prstGeom prst="rect">
              <a:avLst/>
            </a:prstGeom>
            <a:grpFill/>
            <a:ln w="9525" algn="ctr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>
              <a:prstShdw prst="shdw17" dist="63500" dir="54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49" name="Rectangle 44"/>
            <p:cNvSpPr>
              <a:spLocks noChangeArrowheads="1"/>
            </p:cNvSpPr>
            <p:nvPr/>
          </p:nvSpPr>
          <p:spPr bwMode="gray">
            <a:xfrm>
              <a:off x="1838" y="1466"/>
              <a:ext cx="4733" cy="24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42290E"/>
                  </a:solidFill>
                  <a:latin typeface="+mn-lt"/>
                  <a:cs typeface="+mn-cs"/>
                </a:rPr>
                <a:t>Модернизация инфраструктуры</a:t>
              </a:r>
              <a:endParaRPr lang="en-US" sz="1600" b="1" dirty="0">
                <a:solidFill>
                  <a:srgbClr val="42290E"/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50" name="Рисунок 49" descr="images2 копия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34000" contrast="16000"/>
          </a:blip>
          <a:stretch>
            <a:fillRect/>
          </a:stretch>
        </p:blipFill>
        <p:spPr>
          <a:xfrm>
            <a:off x="1643042" y="642918"/>
            <a:ext cx="542922" cy="542922"/>
          </a:xfrm>
          <a:prstGeom prst="rect">
            <a:avLst/>
          </a:prstGeom>
          <a:noFill/>
        </p:spPr>
      </p:pic>
      <p:sp>
        <p:nvSpPr>
          <p:cNvPr id="51" name="AutoShape 5"/>
          <p:cNvSpPr>
            <a:spLocks noChangeArrowheads="1"/>
          </p:cNvSpPr>
          <p:nvPr/>
        </p:nvSpPr>
        <p:spPr bwMode="auto">
          <a:xfrm>
            <a:off x="285720" y="66655"/>
            <a:ext cx="8429684" cy="576263"/>
          </a:xfrm>
          <a:prstGeom prst="roundRect">
            <a:avLst>
              <a:gd name="adj" fmla="val 50000"/>
            </a:avLst>
          </a:prstGeom>
          <a:gradFill rotWithShape="1">
            <a:gsLst>
              <a:gs pos="100000">
                <a:schemeClr val="accent2">
                  <a:lumMod val="60000"/>
                  <a:lumOff val="40000"/>
                </a:schemeClr>
              </a:gs>
              <a:gs pos="72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42290E"/>
                </a:solidFill>
                <a:latin typeface="Times New Roman" pitchFamily="18" charset="0"/>
                <a:cs typeface="Times New Roman" pitchFamily="18" charset="0"/>
              </a:rPr>
              <a:t>Основные мероприятия краевой программы</a:t>
            </a:r>
            <a:endParaRPr lang="en-US" sz="2000" b="1" dirty="0">
              <a:solidFill>
                <a:srgbClr val="4229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Рисунок 52" descr="2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10000"/>
          </a:blip>
          <a:srcRect l="89311" t="50000" r="1617" b="40854"/>
          <a:stretch>
            <a:fillRect/>
          </a:stretch>
        </p:blipFill>
        <p:spPr>
          <a:xfrm>
            <a:off x="5857884" y="2071678"/>
            <a:ext cx="360000" cy="3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201" name="TextBox 53"/>
          <p:cNvSpPr txBox="1">
            <a:spLocks noChangeArrowheads="1"/>
          </p:cNvSpPr>
          <p:nvPr/>
        </p:nvSpPr>
        <p:spPr bwMode="auto">
          <a:xfrm>
            <a:off x="6215074" y="2143116"/>
            <a:ext cx="2376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/>
              <a:t>Строительство </a:t>
            </a:r>
            <a:r>
              <a:rPr lang="ru-RU" sz="800" dirty="0" err="1"/>
              <a:t>ветроэлектростанций</a:t>
            </a:r>
            <a:endParaRPr lang="ru-RU" sz="800" dirty="0"/>
          </a:p>
        </p:txBody>
      </p:sp>
      <p:pic>
        <p:nvPicPr>
          <p:cNvPr id="56" name="Рисунок 55" descr="21.jpg"/>
          <p:cNvPicPr>
            <a:picLocks noChangeAspect="1"/>
          </p:cNvPicPr>
          <p:nvPr/>
        </p:nvPicPr>
        <p:blipFill>
          <a:blip r:embed="rId3" cstate="print">
            <a:lum bright="10000"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59072" t="59145" r="30344" b="30186"/>
          <a:stretch>
            <a:fillRect/>
          </a:stretch>
        </p:blipFill>
        <p:spPr>
          <a:xfrm>
            <a:off x="5857884" y="2571744"/>
            <a:ext cx="360000" cy="3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203" name="TextBox 56"/>
          <p:cNvSpPr txBox="1">
            <a:spLocks noChangeArrowheads="1"/>
          </p:cNvSpPr>
          <p:nvPr/>
        </p:nvSpPr>
        <p:spPr bwMode="auto">
          <a:xfrm>
            <a:off x="6215074" y="2571744"/>
            <a:ext cx="17287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/>
              <a:t>Строительство, реконструкция   котельных</a:t>
            </a:r>
          </a:p>
        </p:txBody>
      </p:sp>
      <p:pic>
        <p:nvPicPr>
          <p:cNvPr id="59" name="Рисунок 58" descr="2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10000"/>
          </a:blip>
          <a:srcRect l="40928" t="50000" r="50000" b="40855"/>
          <a:stretch>
            <a:fillRect/>
          </a:stretch>
        </p:blipFill>
        <p:spPr>
          <a:xfrm>
            <a:off x="5857884" y="1571612"/>
            <a:ext cx="360000" cy="3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205" name="TextBox 59"/>
          <p:cNvSpPr txBox="1">
            <a:spLocks noChangeArrowheads="1"/>
          </p:cNvSpPr>
          <p:nvPr/>
        </p:nvSpPr>
        <p:spPr bwMode="auto">
          <a:xfrm>
            <a:off x="6215074" y="1571612"/>
            <a:ext cx="2447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/>
              <a:t>Строительство объектов электроэнергетики: трансформаторных подстанций, линий электропередач</a:t>
            </a:r>
          </a:p>
        </p:txBody>
      </p:sp>
      <p:pic>
        <p:nvPicPr>
          <p:cNvPr id="62" name="Рисунок 61" descr="22.jpg"/>
          <p:cNvPicPr>
            <a:picLocks noChangeAspect="1"/>
          </p:cNvPicPr>
          <p:nvPr/>
        </p:nvPicPr>
        <p:blipFill>
          <a:blip r:embed="rId4" cstate="print">
            <a:lum bright="10000"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51701" t="60048" r="40078" b="31339"/>
          <a:stretch>
            <a:fillRect/>
          </a:stretch>
        </p:blipFill>
        <p:spPr>
          <a:xfrm>
            <a:off x="5868143" y="3042037"/>
            <a:ext cx="360000" cy="372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207" name="TextBox 62"/>
          <p:cNvSpPr txBox="1">
            <a:spLocks noChangeArrowheads="1"/>
          </p:cNvSpPr>
          <p:nvPr/>
        </p:nvSpPr>
        <p:spPr bwMode="auto">
          <a:xfrm>
            <a:off x="6227763" y="3068638"/>
            <a:ext cx="2447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/>
              <a:t>Строительство биогазовой установки</a:t>
            </a:r>
          </a:p>
        </p:txBody>
      </p:sp>
      <p:pic>
        <p:nvPicPr>
          <p:cNvPr id="64" name="Рисунок 63" descr="21.jpg"/>
          <p:cNvPicPr>
            <a:picLocks noChangeAspect="1"/>
          </p:cNvPicPr>
          <p:nvPr/>
        </p:nvPicPr>
        <p:blipFill>
          <a:blip r:embed="rId3" cstate="print">
            <a:lum bright="10000"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1272" t="50148" r="69656" b="40734"/>
          <a:stretch>
            <a:fillRect/>
          </a:stretch>
        </p:blipFill>
        <p:spPr>
          <a:xfrm>
            <a:off x="5868143" y="3525538"/>
            <a:ext cx="360000" cy="3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209" name="TextBox 72"/>
          <p:cNvSpPr txBox="1">
            <a:spLocks noChangeArrowheads="1"/>
          </p:cNvSpPr>
          <p:nvPr/>
        </p:nvSpPr>
        <p:spPr bwMode="auto">
          <a:xfrm>
            <a:off x="6227763" y="3536950"/>
            <a:ext cx="2447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/>
              <a:t>Газификация  территории</a:t>
            </a:r>
          </a:p>
        </p:txBody>
      </p:sp>
      <p:sp>
        <p:nvSpPr>
          <p:cNvPr id="8210" name="TextBox 74"/>
          <p:cNvSpPr txBox="1">
            <a:spLocks noChangeArrowheads="1"/>
          </p:cNvSpPr>
          <p:nvPr/>
        </p:nvSpPr>
        <p:spPr bwMode="auto">
          <a:xfrm>
            <a:off x="2339975" y="6105525"/>
            <a:ext cx="3455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/>
              <a:t>Инженерное обустройство 21 перспективных земельных участков, выделенных под комплексное малоэтажное жилищное строительство, гг. Камень-на-Оби, Славгород, Яровое, Благовещенский, Завьяловский, Ключевский, Мамонтовский, Панкрушихинский, Романовский, </a:t>
            </a:r>
            <a:r>
              <a:rPr lang="ru-RU" sz="800" dirty="0" err="1"/>
              <a:t>Табунский</a:t>
            </a:r>
            <a:r>
              <a:rPr lang="ru-RU" sz="800" dirty="0"/>
              <a:t>, Хабарский районы</a:t>
            </a:r>
          </a:p>
        </p:txBody>
      </p:sp>
      <p:pic>
        <p:nvPicPr>
          <p:cNvPr id="76" name="Рисунок 75" descr="4341900-210573-industrial-icon-set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10000"/>
          </a:blip>
          <a:srcRect r="69097" b="65997"/>
          <a:stretch>
            <a:fillRect/>
          </a:stretch>
        </p:blipFill>
        <p:spPr>
          <a:xfrm>
            <a:off x="1980481" y="6202144"/>
            <a:ext cx="328898" cy="28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" name="Рисунок 80" descr="канализация2.png"/>
          <p:cNvPicPr>
            <a:picLocks noChangeAspect="1"/>
          </p:cNvPicPr>
          <p:nvPr/>
        </p:nvPicPr>
        <p:blipFill>
          <a:blip r:embed="rId6" cstate="print">
            <a:lum bright="10000"/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57884" y="5000636"/>
            <a:ext cx="360000" cy="3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213" name="TextBox 82"/>
          <p:cNvSpPr txBox="1">
            <a:spLocks noChangeArrowheads="1"/>
          </p:cNvSpPr>
          <p:nvPr/>
        </p:nvSpPr>
        <p:spPr bwMode="auto">
          <a:xfrm>
            <a:off x="6215074" y="4929198"/>
            <a:ext cx="2447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/>
              <a:t>Расширение и реконструкция канализационных очистных сооружений с полной биологической очисткой</a:t>
            </a:r>
          </a:p>
        </p:txBody>
      </p:sp>
      <p:pic>
        <p:nvPicPr>
          <p:cNvPr id="85" name="Рисунок 84" descr="2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10000"/>
          </a:blip>
          <a:srcRect l="2184" t="30746" r="88744" b="60109"/>
          <a:stretch>
            <a:fillRect/>
          </a:stretch>
        </p:blipFill>
        <p:spPr>
          <a:xfrm>
            <a:off x="5868144" y="4005064"/>
            <a:ext cx="360000" cy="3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215" name="TextBox 85"/>
          <p:cNvSpPr txBox="1">
            <a:spLocks noChangeArrowheads="1"/>
          </p:cNvSpPr>
          <p:nvPr/>
        </p:nvSpPr>
        <p:spPr bwMode="auto">
          <a:xfrm>
            <a:off x="6227763" y="4016375"/>
            <a:ext cx="2447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/>
              <a:t>Реконструкция тепловых сетей</a:t>
            </a:r>
          </a:p>
        </p:txBody>
      </p:sp>
      <p:pic>
        <p:nvPicPr>
          <p:cNvPr id="87" name="Рисунок 86" descr="2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10000"/>
          </a:blip>
          <a:srcRect l="31856" t="21744" r="60119" b="70166"/>
          <a:stretch>
            <a:fillRect/>
          </a:stretch>
        </p:blipFill>
        <p:spPr>
          <a:xfrm>
            <a:off x="5857884" y="6072206"/>
            <a:ext cx="360000" cy="3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217" name="TextBox 88"/>
          <p:cNvSpPr txBox="1">
            <a:spLocks noChangeArrowheads="1"/>
          </p:cNvSpPr>
          <p:nvPr/>
        </p:nvSpPr>
        <p:spPr bwMode="auto">
          <a:xfrm>
            <a:off x="6215074" y="6143644"/>
            <a:ext cx="24479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/>
              <a:t>Улучшение санитарного состояния города</a:t>
            </a:r>
            <a:endParaRPr lang="ru-RU" sz="800" dirty="0">
              <a:solidFill>
                <a:srgbClr val="FF0000"/>
              </a:solidFill>
            </a:endParaRPr>
          </a:p>
        </p:txBody>
      </p:sp>
      <p:pic>
        <p:nvPicPr>
          <p:cNvPr id="90" name="Рисунок 89" descr="22.jpg"/>
          <p:cNvPicPr>
            <a:picLocks noChangeAspect="1"/>
          </p:cNvPicPr>
          <p:nvPr/>
        </p:nvPicPr>
        <p:blipFill>
          <a:blip r:embed="rId4" cstate="print">
            <a:lum bright="10000"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1728" t="80144" r="79767" b="11243"/>
          <a:stretch>
            <a:fillRect/>
          </a:stretch>
        </p:blipFill>
        <p:spPr>
          <a:xfrm>
            <a:off x="5857884" y="4500570"/>
            <a:ext cx="360000" cy="3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219" name="TextBox 93"/>
          <p:cNvSpPr txBox="1">
            <a:spLocks noChangeArrowheads="1"/>
          </p:cNvSpPr>
          <p:nvPr/>
        </p:nvSpPr>
        <p:spPr bwMode="auto">
          <a:xfrm>
            <a:off x="6215074" y="4500570"/>
            <a:ext cx="2447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/>
              <a:t>Строительство, реконструкция системы водоснабжения</a:t>
            </a:r>
          </a:p>
        </p:txBody>
      </p:sp>
      <p:pic>
        <p:nvPicPr>
          <p:cNvPr id="106" name="Рисунок 105" descr="реконструкция реки2.png"/>
          <p:cNvPicPr>
            <a:picLocks noChangeAspect="1"/>
          </p:cNvPicPr>
          <p:nvPr/>
        </p:nvPicPr>
        <p:blipFill>
          <a:blip r:embed="rId7" cstate="print">
            <a:lum bright="10000"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37782" t="17020" r="56854" b="76225"/>
          <a:stretch>
            <a:fillRect/>
          </a:stretch>
        </p:blipFill>
        <p:spPr>
          <a:xfrm>
            <a:off x="5857884" y="5500702"/>
            <a:ext cx="381176" cy="3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223" name="TextBox 93"/>
          <p:cNvSpPr txBox="1">
            <a:spLocks noChangeArrowheads="1"/>
          </p:cNvSpPr>
          <p:nvPr/>
        </p:nvSpPr>
        <p:spPr bwMode="auto">
          <a:xfrm>
            <a:off x="6215074" y="5572140"/>
            <a:ext cx="2447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/>
              <a:t>Реконструкция набережной реки Обь</a:t>
            </a:r>
          </a:p>
        </p:txBody>
      </p:sp>
      <p:grpSp>
        <p:nvGrpSpPr>
          <p:cNvPr id="3" name="Группа 115"/>
          <p:cNvGrpSpPr>
            <a:grpSpLocks/>
          </p:cNvGrpSpPr>
          <p:nvPr/>
        </p:nvGrpSpPr>
        <p:grpSpPr bwMode="auto">
          <a:xfrm>
            <a:off x="142844" y="1000108"/>
            <a:ext cx="12038012" cy="8120063"/>
            <a:chOff x="323850" y="1125538"/>
            <a:chExt cx="12038013" cy="8120062"/>
          </a:xfrm>
        </p:grpSpPr>
        <p:grpSp>
          <p:nvGrpSpPr>
            <p:cNvPr id="4" name="Группа 3"/>
            <p:cNvGrpSpPr>
              <a:grpSpLocks noChangeAspect="1"/>
            </p:cNvGrpSpPr>
            <p:nvPr/>
          </p:nvGrpSpPr>
          <p:grpSpPr bwMode="auto">
            <a:xfrm>
              <a:off x="323850" y="1125538"/>
              <a:ext cx="12038013" cy="8120062"/>
              <a:chOff x="0" y="0"/>
              <a:chExt cx="9121544" cy="6076950"/>
            </a:xfrm>
          </p:grpSpPr>
          <p:sp>
            <p:nvSpPr>
              <p:cNvPr id="8249" name="AutoShape 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9121544" cy="6076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" name="560"/>
              <p:cNvSpPr>
                <a:spLocks/>
              </p:cNvSpPr>
              <p:nvPr/>
            </p:nvSpPr>
            <p:spPr bwMode="auto">
              <a:xfrm>
                <a:off x="893282" y="980153"/>
                <a:ext cx="1220400" cy="869886"/>
              </a:xfrm>
              <a:custGeom>
                <a:avLst/>
                <a:gdLst>
                  <a:gd name="T0" fmla="*/ 4 w 97"/>
                  <a:gd name="T1" fmla="*/ 19 h 71"/>
                  <a:gd name="T2" fmla="*/ 17 w 97"/>
                  <a:gd name="T3" fmla="*/ 18 h 71"/>
                  <a:gd name="T4" fmla="*/ 19 w 97"/>
                  <a:gd name="T5" fmla="*/ 20 h 71"/>
                  <a:gd name="T6" fmla="*/ 25 w 97"/>
                  <a:gd name="T7" fmla="*/ 15 h 71"/>
                  <a:gd name="T8" fmla="*/ 38 w 97"/>
                  <a:gd name="T9" fmla="*/ 19 h 71"/>
                  <a:gd name="T10" fmla="*/ 67 w 97"/>
                  <a:gd name="T11" fmla="*/ 12 h 71"/>
                  <a:gd name="T12" fmla="*/ 80 w 97"/>
                  <a:gd name="T13" fmla="*/ 3 h 71"/>
                  <a:gd name="T14" fmla="*/ 83 w 97"/>
                  <a:gd name="T15" fmla="*/ 4 h 71"/>
                  <a:gd name="T16" fmla="*/ 81 w 97"/>
                  <a:gd name="T17" fmla="*/ 8 h 71"/>
                  <a:gd name="T18" fmla="*/ 84 w 97"/>
                  <a:gd name="T19" fmla="*/ 8 h 71"/>
                  <a:gd name="T20" fmla="*/ 86 w 97"/>
                  <a:gd name="T21" fmla="*/ 12 h 71"/>
                  <a:gd name="T22" fmla="*/ 87 w 97"/>
                  <a:gd name="T23" fmla="*/ 17 h 71"/>
                  <a:gd name="T24" fmla="*/ 90 w 97"/>
                  <a:gd name="T25" fmla="*/ 17 h 71"/>
                  <a:gd name="T26" fmla="*/ 95 w 97"/>
                  <a:gd name="T27" fmla="*/ 22 h 71"/>
                  <a:gd name="T28" fmla="*/ 96 w 97"/>
                  <a:gd name="T29" fmla="*/ 34 h 71"/>
                  <a:gd name="T30" fmla="*/ 96 w 97"/>
                  <a:gd name="T31" fmla="*/ 42 h 71"/>
                  <a:gd name="T32" fmla="*/ 94 w 97"/>
                  <a:gd name="T33" fmla="*/ 44 h 71"/>
                  <a:gd name="T34" fmla="*/ 80 w 97"/>
                  <a:gd name="T35" fmla="*/ 57 h 71"/>
                  <a:gd name="T36" fmla="*/ 74 w 97"/>
                  <a:gd name="T37" fmla="*/ 57 h 71"/>
                  <a:gd name="T38" fmla="*/ 80 w 97"/>
                  <a:gd name="T39" fmla="*/ 64 h 71"/>
                  <a:gd name="T40" fmla="*/ 74 w 97"/>
                  <a:gd name="T41" fmla="*/ 67 h 71"/>
                  <a:gd name="T42" fmla="*/ 71 w 97"/>
                  <a:gd name="T43" fmla="*/ 69 h 71"/>
                  <a:gd name="T44" fmla="*/ 68 w 97"/>
                  <a:gd name="T45" fmla="*/ 70 h 71"/>
                  <a:gd name="T46" fmla="*/ 64 w 97"/>
                  <a:gd name="T47" fmla="*/ 70 h 71"/>
                  <a:gd name="T48" fmla="*/ 57 w 97"/>
                  <a:gd name="T49" fmla="*/ 61 h 71"/>
                  <a:gd name="T50" fmla="*/ 53 w 97"/>
                  <a:gd name="T51" fmla="*/ 58 h 71"/>
                  <a:gd name="T52" fmla="*/ 49 w 97"/>
                  <a:gd name="T53" fmla="*/ 54 h 71"/>
                  <a:gd name="T54" fmla="*/ 44 w 97"/>
                  <a:gd name="T55" fmla="*/ 50 h 71"/>
                  <a:gd name="T56" fmla="*/ 37 w 97"/>
                  <a:gd name="T57" fmla="*/ 40 h 71"/>
                  <a:gd name="T58" fmla="*/ 34 w 97"/>
                  <a:gd name="T59" fmla="*/ 40 h 71"/>
                  <a:gd name="T60" fmla="*/ 29 w 97"/>
                  <a:gd name="T61" fmla="*/ 43 h 71"/>
                  <a:gd name="T62" fmla="*/ 25 w 97"/>
                  <a:gd name="T63" fmla="*/ 48 h 71"/>
                  <a:gd name="T64" fmla="*/ 17 w 97"/>
                  <a:gd name="T65" fmla="*/ 54 h 71"/>
                  <a:gd name="T66" fmla="*/ 16 w 97"/>
                  <a:gd name="T67" fmla="*/ 48 h 71"/>
                  <a:gd name="T68" fmla="*/ 18 w 97"/>
                  <a:gd name="T69" fmla="*/ 47 h 71"/>
                  <a:gd name="T70" fmla="*/ 19 w 97"/>
                  <a:gd name="T71" fmla="*/ 46 h 71"/>
                  <a:gd name="T72" fmla="*/ 18 w 97"/>
                  <a:gd name="T73" fmla="*/ 45 h 71"/>
                  <a:gd name="T74" fmla="*/ 16 w 97"/>
                  <a:gd name="T75" fmla="*/ 42 h 71"/>
                  <a:gd name="T76" fmla="*/ 14 w 97"/>
                  <a:gd name="T77" fmla="*/ 41 h 71"/>
                  <a:gd name="T78" fmla="*/ 11 w 97"/>
                  <a:gd name="T79" fmla="*/ 41 h 71"/>
                  <a:gd name="T80" fmla="*/ 7 w 97"/>
                  <a:gd name="T81" fmla="*/ 41 h 71"/>
                  <a:gd name="T82" fmla="*/ 3 w 97"/>
                  <a:gd name="T83" fmla="*/ 39 h 71"/>
                  <a:gd name="T84" fmla="*/ 1 w 97"/>
                  <a:gd name="T85" fmla="*/ 34 h 71"/>
                  <a:gd name="T86" fmla="*/ 4 w 97"/>
                  <a:gd name="T87" fmla="*/ 35 h 71"/>
                  <a:gd name="T88" fmla="*/ 5 w 97"/>
                  <a:gd name="T89" fmla="*/ 32 h 71"/>
                  <a:gd name="T90" fmla="*/ 7 w 97"/>
                  <a:gd name="T91" fmla="*/ 30 h 71"/>
                  <a:gd name="T92" fmla="*/ 9 w 97"/>
                  <a:gd name="T93" fmla="*/ 28 h 71"/>
                  <a:gd name="T94" fmla="*/ 8 w 97"/>
                  <a:gd name="T95" fmla="*/ 26 h 71"/>
                  <a:gd name="T96" fmla="*/ 5 w 97"/>
                  <a:gd name="T97" fmla="*/ 26 h 71"/>
                  <a:gd name="T98" fmla="*/ 1 w 97"/>
                  <a:gd name="T99" fmla="*/ 24 h 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7"/>
                  <a:gd name="T151" fmla="*/ 0 h 71"/>
                  <a:gd name="T152" fmla="*/ 97 w 97"/>
                  <a:gd name="T153" fmla="*/ 71 h 7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7" h="71">
                    <a:moveTo>
                      <a:pt x="0" y="21"/>
                    </a:moveTo>
                    <a:lnTo>
                      <a:pt x="1" y="21"/>
                    </a:lnTo>
                    <a:lnTo>
                      <a:pt x="4" y="19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16" y="17"/>
                    </a:lnTo>
                    <a:lnTo>
                      <a:pt x="17" y="18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9" y="20"/>
                    </a:lnTo>
                    <a:lnTo>
                      <a:pt x="21" y="21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6" y="16"/>
                    </a:lnTo>
                    <a:lnTo>
                      <a:pt x="27" y="19"/>
                    </a:lnTo>
                    <a:lnTo>
                      <a:pt x="38" y="19"/>
                    </a:lnTo>
                    <a:lnTo>
                      <a:pt x="40" y="16"/>
                    </a:lnTo>
                    <a:lnTo>
                      <a:pt x="48" y="15"/>
                    </a:lnTo>
                    <a:lnTo>
                      <a:pt x="50" y="20"/>
                    </a:lnTo>
                    <a:lnTo>
                      <a:pt x="67" y="12"/>
                    </a:lnTo>
                    <a:lnTo>
                      <a:pt x="68" y="7"/>
                    </a:lnTo>
                    <a:lnTo>
                      <a:pt x="67" y="5"/>
                    </a:lnTo>
                    <a:lnTo>
                      <a:pt x="78" y="0"/>
                    </a:lnTo>
                    <a:lnTo>
                      <a:pt x="80" y="3"/>
                    </a:lnTo>
                    <a:lnTo>
                      <a:pt x="82" y="2"/>
                    </a:lnTo>
                    <a:lnTo>
                      <a:pt x="83" y="3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2" y="7"/>
                    </a:lnTo>
                    <a:lnTo>
                      <a:pt x="81" y="8"/>
                    </a:lnTo>
                    <a:lnTo>
                      <a:pt x="82" y="8"/>
                    </a:lnTo>
                    <a:lnTo>
                      <a:pt x="82" y="9"/>
                    </a:lnTo>
                    <a:lnTo>
                      <a:pt x="83" y="8"/>
                    </a:lnTo>
                    <a:lnTo>
                      <a:pt x="84" y="8"/>
                    </a:lnTo>
                    <a:lnTo>
                      <a:pt x="85" y="9"/>
                    </a:lnTo>
                    <a:lnTo>
                      <a:pt x="85" y="10"/>
                    </a:lnTo>
                    <a:lnTo>
                      <a:pt x="86" y="11"/>
                    </a:lnTo>
                    <a:lnTo>
                      <a:pt x="86" y="12"/>
                    </a:lnTo>
                    <a:lnTo>
                      <a:pt x="87" y="13"/>
                    </a:lnTo>
                    <a:lnTo>
                      <a:pt x="87" y="14"/>
                    </a:lnTo>
                    <a:lnTo>
                      <a:pt x="87" y="16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89" y="17"/>
                    </a:lnTo>
                    <a:lnTo>
                      <a:pt x="90" y="17"/>
                    </a:lnTo>
                    <a:lnTo>
                      <a:pt x="92" y="19"/>
                    </a:lnTo>
                    <a:lnTo>
                      <a:pt x="94" y="21"/>
                    </a:lnTo>
                    <a:lnTo>
                      <a:pt x="95" y="22"/>
                    </a:lnTo>
                    <a:lnTo>
                      <a:pt x="97" y="25"/>
                    </a:lnTo>
                    <a:lnTo>
                      <a:pt x="96" y="30"/>
                    </a:lnTo>
                    <a:lnTo>
                      <a:pt x="95" y="33"/>
                    </a:lnTo>
                    <a:lnTo>
                      <a:pt x="96" y="34"/>
                    </a:lnTo>
                    <a:lnTo>
                      <a:pt x="96" y="38"/>
                    </a:lnTo>
                    <a:lnTo>
                      <a:pt x="97" y="41"/>
                    </a:lnTo>
                    <a:lnTo>
                      <a:pt x="96" y="42"/>
                    </a:lnTo>
                    <a:lnTo>
                      <a:pt x="95" y="43"/>
                    </a:lnTo>
                    <a:lnTo>
                      <a:pt x="94" y="43"/>
                    </a:lnTo>
                    <a:lnTo>
                      <a:pt x="94" y="44"/>
                    </a:lnTo>
                    <a:lnTo>
                      <a:pt x="95" y="50"/>
                    </a:lnTo>
                    <a:lnTo>
                      <a:pt x="95" y="53"/>
                    </a:lnTo>
                    <a:lnTo>
                      <a:pt x="81" y="53"/>
                    </a:lnTo>
                    <a:lnTo>
                      <a:pt x="80" y="57"/>
                    </a:lnTo>
                    <a:lnTo>
                      <a:pt x="80" y="58"/>
                    </a:lnTo>
                    <a:lnTo>
                      <a:pt x="75" y="58"/>
                    </a:lnTo>
                    <a:lnTo>
                      <a:pt x="74" y="58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3" y="58"/>
                    </a:lnTo>
                    <a:lnTo>
                      <a:pt x="73" y="59"/>
                    </a:lnTo>
                    <a:lnTo>
                      <a:pt x="80" y="64"/>
                    </a:lnTo>
                    <a:lnTo>
                      <a:pt x="73" y="64"/>
                    </a:lnTo>
                    <a:lnTo>
                      <a:pt x="73" y="65"/>
                    </a:lnTo>
                    <a:lnTo>
                      <a:pt x="74" y="65"/>
                    </a:lnTo>
                    <a:lnTo>
                      <a:pt x="74" y="67"/>
                    </a:lnTo>
                    <a:lnTo>
                      <a:pt x="74" y="68"/>
                    </a:lnTo>
                    <a:lnTo>
                      <a:pt x="72" y="68"/>
                    </a:lnTo>
                    <a:lnTo>
                      <a:pt x="71" y="69"/>
                    </a:lnTo>
                    <a:lnTo>
                      <a:pt x="70" y="69"/>
                    </a:lnTo>
                    <a:lnTo>
                      <a:pt x="69" y="69"/>
                    </a:lnTo>
                    <a:lnTo>
                      <a:pt x="68" y="69"/>
                    </a:lnTo>
                    <a:lnTo>
                      <a:pt x="68" y="70"/>
                    </a:lnTo>
                    <a:lnTo>
                      <a:pt x="68" y="71"/>
                    </a:lnTo>
                    <a:lnTo>
                      <a:pt x="65" y="71"/>
                    </a:lnTo>
                    <a:lnTo>
                      <a:pt x="64" y="71"/>
                    </a:lnTo>
                    <a:lnTo>
                      <a:pt x="64" y="70"/>
                    </a:lnTo>
                    <a:lnTo>
                      <a:pt x="59" y="70"/>
                    </a:lnTo>
                    <a:lnTo>
                      <a:pt x="59" y="69"/>
                    </a:lnTo>
                    <a:lnTo>
                      <a:pt x="59" y="62"/>
                    </a:lnTo>
                    <a:lnTo>
                      <a:pt x="57" y="61"/>
                    </a:lnTo>
                    <a:lnTo>
                      <a:pt x="57" y="58"/>
                    </a:lnTo>
                    <a:lnTo>
                      <a:pt x="56" y="58"/>
                    </a:lnTo>
                    <a:lnTo>
                      <a:pt x="54" y="58"/>
                    </a:lnTo>
                    <a:lnTo>
                      <a:pt x="53" y="58"/>
                    </a:lnTo>
                    <a:lnTo>
                      <a:pt x="53" y="54"/>
                    </a:lnTo>
                    <a:lnTo>
                      <a:pt x="49" y="53"/>
                    </a:lnTo>
                    <a:lnTo>
                      <a:pt x="49" y="54"/>
                    </a:lnTo>
                    <a:lnTo>
                      <a:pt x="47" y="55"/>
                    </a:lnTo>
                    <a:lnTo>
                      <a:pt x="46" y="54"/>
                    </a:lnTo>
                    <a:lnTo>
                      <a:pt x="45" y="51"/>
                    </a:lnTo>
                    <a:lnTo>
                      <a:pt x="44" y="50"/>
                    </a:lnTo>
                    <a:lnTo>
                      <a:pt x="45" y="48"/>
                    </a:lnTo>
                    <a:lnTo>
                      <a:pt x="39" y="46"/>
                    </a:lnTo>
                    <a:lnTo>
                      <a:pt x="38" y="41"/>
                    </a:lnTo>
                    <a:lnTo>
                      <a:pt x="37" y="40"/>
                    </a:lnTo>
                    <a:lnTo>
                      <a:pt x="36" y="37"/>
                    </a:lnTo>
                    <a:lnTo>
                      <a:pt x="33" y="39"/>
                    </a:lnTo>
                    <a:lnTo>
                      <a:pt x="34" y="40"/>
                    </a:lnTo>
                    <a:lnTo>
                      <a:pt x="34" y="41"/>
                    </a:lnTo>
                    <a:lnTo>
                      <a:pt x="33" y="40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9" y="44"/>
                    </a:lnTo>
                    <a:lnTo>
                      <a:pt x="27" y="47"/>
                    </a:lnTo>
                    <a:lnTo>
                      <a:pt x="26" y="48"/>
                    </a:lnTo>
                    <a:lnTo>
                      <a:pt x="25" y="48"/>
                    </a:lnTo>
                    <a:lnTo>
                      <a:pt x="19" y="51"/>
                    </a:lnTo>
                    <a:lnTo>
                      <a:pt x="20" y="54"/>
                    </a:lnTo>
                    <a:lnTo>
                      <a:pt x="18" y="55"/>
                    </a:lnTo>
                    <a:lnTo>
                      <a:pt x="17" y="54"/>
                    </a:lnTo>
                    <a:lnTo>
                      <a:pt x="18" y="54"/>
                    </a:lnTo>
                    <a:lnTo>
                      <a:pt x="15" y="49"/>
                    </a:lnTo>
                    <a:lnTo>
                      <a:pt x="16" y="48"/>
                    </a:lnTo>
                    <a:lnTo>
                      <a:pt x="17" y="48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8" y="45"/>
                    </a:lnTo>
                    <a:lnTo>
                      <a:pt x="18" y="44"/>
                    </a:lnTo>
                    <a:lnTo>
                      <a:pt x="17" y="44"/>
                    </a:lnTo>
                    <a:lnTo>
                      <a:pt x="17" y="43"/>
                    </a:lnTo>
                    <a:lnTo>
                      <a:pt x="16" y="42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5" y="40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8" y="42"/>
                    </a:lnTo>
                    <a:lnTo>
                      <a:pt x="7" y="41"/>
                    </a:lnTo>
                    <a:lnTo>
                      <a:pt x="6" y="41"/>
                    </a:lnTo>
                    <a:lnTo>
                      <a:pt x="5" y="40"/>
                    </a:lnTo>
                    <a:lnTo>
                      <a:pt x="4" y="40"/>
                    </a:lnTo>
                    <a:lnTo>
                      <a:pt x="3" y="39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2" y="35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5" y="34"/>
                    </a:lnTo>
                    <a:lnTo>
                      <a:pt x="5" y="33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8" y="29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7" y="26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2" y="28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71000"/>
                </a:schemeClr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7" name="520"/>
              <p:cNvSpPr>
                <a:spLocks/>
              </p:cNvSpPr>
              <p:nvPr/>
            </p:nvSpPr>
            <p:spPr bwMode="auto">
              <a:xfrm>
                <a:off x="3069872" y="1531489"/>
                <a:ext cx="1069423" cy="820878"/>
              </a:xfrm>
              <a:custGeom>
                <a:avLst/>
                <a:gdLst>
                  <a:gd name="T0" fmla="*/ 15 w 85"/>
                  <a:gd name="T1" fmla="*/ 11 h 67"/>
                  <a:gd name="T2" fmla="*/ 22 w 85"/>
                  <a:gd name="T3" fmla="*/ 8 h 67"/>
                  <a:gd name="T4" fmla="*/ 25 w 85"/>
                  <a:gd name="T5" fmla="*/ 7 h 67"/>
                  <a:gd name="T6" fmla="*/ 28 w 85"/>
                  <a:gd name="T7" fmla="*/ 4 h 67"/>
                  <a:gd name="T8" fmla="*/ 29 w 85"/>
                  <a:gd name="T9" fmla="*/ 3 h 67"/>
                  <a:gd name="T10" fmla="*/ 37 w 85"/>
                  <a:gd name="T11" fmla="*/ 4 h 67"/>
                  <a:gd name="T12" fmla="*/ 42 w 85"/>
                  <a:gd name="T13" fmla="*/ 12 h 67"/>
                  <a:gd name="T14" fmla="*/ 45 w 85"/>
                  <a:gd name="T15" fmla="*/ 16 h 67"/>
                  <a:gd name="T16" fmla="*/ 58 w 85"/>
                  <a:gd name="T17" fmla="*/ 12 h 67"/>
                  <a:gd name="T18" fmla="*/ 66 w 85"/>
                  <a:gd name="T19" fmla="*/ 13 h 67"/>
                  <a:gd name="T20" fmla="*/ 69 w 85"/>
                  <a:gd name="T21" fmla="*/ 10 h 67"/>
                  <a:gd name="T22" fmla="*/ 72 w 85"/>
                  <a:gd name="T23" fmla="*/ 10 h 67"/>
                  <a:gd name="T24" fmla="*/ 76 w 85"/>
                  <a:gd name="T25" fmla="*/ 15 h 67"/>
                  <a:gd name="T26" fmla="*/ 71 w 85"/>
                  <a:gd name="T27" fmla="*/ 17 h 67"/>
                  <a:gd name="T28" fmla="*/ 69 w 85"/>
                  <a:gd name="T29" fmla="*/ 18 h 67"/>
                  <a:gd name="T30" fmla="*/ 64 w 85"/>
                  <a:gd name="T31" fmla="*/ 21 h 67"/>
                  <a:gd name="T32" fmla="*/ 64 w 85"/>
                  <a:gd name="T33" fmla="*/ 28 h 67"/>
                  <a:gd name="T34" fmla="*/ 66 w 85"/>
                  <a:gd name="T35" fmla="*/ 28 h 67"/>
                  <a:gd name="T36" fmla="*/ 70 w 85"/>
                  <a:gd name="T37" fmla="*/ 28 h 67"/>
                  <a:gd name="T38" fmla="*/ 76 w 85"/>
                  <a:gd name="T39" fmla="*/ 29 h 67"/>
                  <a:gd name="T40" fmla="*/ 85 w 85"/>
                  <a:gd name="T41" fmla="*/ 28 h 67"/>
                  <a:gd name="T42" fmla="*/ 72 w 85"/>
                  <a:gd name="T43" fmla="*/ 35 h 67"/>
                  <a:gd name="T44" fmla="*/ 67 w 85"/>
                  <a:gd name="T45" fmla="*/ 40 h 67"/>
                  <a:gd name="T46" fmla="*/ 65 w 85"/>
                  <a:gd name="T47" fmla="*/ 42 h 67"/>
                  <a:gd name="T48" fmla="*/ 62 w 85"/>
                  <a:gd name="T49" fmla="*/ 48 h 67"/>
                  <a:gd name="T50" fmla="*/ 61 w 85"/>
                  <a:gd name="T51" fmla="*/ 55 h 67"/>
                  <a:gd name="T52" fmla="*/ 58 w 85"/>
                  <a:gd name="T53" fmla="*/ 61 h 67"/>
                  <a:gd name="T54" fmla="*/ 48 w 85"/>
                  <a:gd name="T55" fmla="*/ 59 h 67"/>
                  <a:gd name="T56" fmla="*/ 39 w 85"/>
                  <a:gd name="T57" fmla="*/ 60 h 67"/>
                  <a:gd name="T58" fmla="*/ 34 w 85"/>
                  <a:gd name="T59" fmla="*/ 62 h 67"/>
                  <a:gd name="T60" fmla="*/ 33 w 85"/>
                  <a:gd name="T61" fmla="*/ 61 h 67"/>
                  <a:gd name="T62" fmla="*/ 36 w 85"/>
                  <a:gd name="T63" fmla="*/ 59 h 67"/>
                  <a:gd name="T64" fmla="*/ 32 w 85"/>
                  <a:gd name="T65" fmla="*/ 60 h 67"/>
                  <a:gd name="T66" fmla="*/ 32 w 85"/>
                  <a:gd name="T67" fmla="*/ 62 h 67"/>
                  <a:gd name="T68" fmla="*/ 31 w 85"/>
                  <a:gd name="T69" fmla="*/ 62 h 67"/>
                  <a:gd name="T70" fmla="*/ 30 w 85"/>
                  <a:gd name="T71" fmla="*/ 62 h 67"/>
                  <a:gd name="T72" fmla="*/ 29 w 85"/>
                  <a:gd name="T73" fmla="*/ 62 h 67"/>
                  <a:gd name="T74" fmla="*/ 28 w 85"/>
                  <a:gd name="T75" fmla="*/ 64 h 67"/>
                  <a:gd name="T76" fmla="*/ 29 w 85"/>
                  <a:gd name="T77" fmla="*/ 63 h 67"/>
                  <a:gd name="T78" fmla="*/ 29 w 85"/>
                  <a:gd name="T79" fmla="*/ 65 h 67"/>
                  <a:gd name="T80" fmla="*/ 31 w 85"/>
                  <a:gd name="T81" fmla="*/ 67 h 67"/>
                  <a:gd name="T82" fmla="*/ 28 w 85"/>
                  <a:gd name="T83" fmla="*/ 67 h 67"/>
                  <a:gd name="T84" fmla="*/ 26 w 85"/>
                  <a:gd name="T85" fmla="*/ 67 h 67"/>
                  <a:gd name="T86" fmla="*/ 22 w 85"/>
                  <a:gd name="T87" fmla="*/ 61 h 67"/>
                  <a:gd name="T88" fmla="*/ 18 w 85"/>
                  <a:gd name="T89" fmla="*/ 57 h 67"/>
                  <a:gd name="T90" fmla="*/ 15 w 85"/>
                  <a:gd name="T91" fmla="*/ 54 h 67"/>
                  <a:gd name="T92" fmla="*/ 15 w 85"/>
                  <a:gd name="T93" fmla="*/ 50 h 67"/>
                  <a:gd name="T94" fmla="*/ 8 w 85"/>
                  <a:gd name="T95" fmla="*/ 41 h 67"/>
                  <a:gd name="T96" fmla="*/ 0 w 85"/>
                  <a:gd name="T97" fmla="*/ 32 h 67"/>
                  <a:gd name="T98" fmla="*/ 3 w 85"/>
                  <a:gd name="T99" fmla="*/ 27 h 67"/>
                  <a:gd name="T100" fmla="*/ 2 w 85"/>
                  <a:gd name="T101" fmla="*/ 24 h 67"/>
                  <a:gd name="T102" fmla="*/ 3 w 85"/>
                  <a:gd name="T103" fmla="*/ 22 h 67"/>
                  <a:gd name="T104" fmla="*/ 1 w 85"/>
                  <a:gd name="T105" fmla="*/ 19 h 67"/>
                  <a:gd name="T106" fmla="*/ 0 w 85"/>
                  <a:gd name="T107" fmla="*/ 18 h 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5"/>
                  <a:gd name="T163" fmla="*/ 0 h 67"/>
                  <a:gd name="T164" fmla="*/ 85 w 85"/>
                  <a:gd name="T165" fmla="*/ 67 h 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5" h="67">
                    <a:moveTo>
                      <a:pt x="2" y="17"/>
                    </a:moveTo>
                    <a:lnTo>
                      <a:pt x="6" y="14"/>
                    </a:lnTo>
                    <a:lnTo>
                      <a:pt x="14" y="12"/>
                    </a:lnTo>
                    <a:lnTo>
                      <a:pt x="15" y="11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22" y="8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5" y="7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9" y="3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6" y="2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9" y="7"/>
                    </a:lnTo>
                    <a:lnTo>
                      <a:pt x="40" y="9"/>
                    </a:lnTo>
                    <a:lnTo>
                      <a:pt x="42" y="12"/>
                    </a:lnTo>
                    <a:lnTo>
                      <a:pt x="43" y="12"/>
                    </a:lnTo>
                    <a:lnTo>
                      <a:pt x="44" y="13"/>
                    </a:lnTo>
                    <a:lnTo>
                      <a:pt x="43" y="14"/>
                    </a:lnTo>
                    <a:lnTo>
                      <a:pt x="45" y="16"/>
                    </a:lnTo>
                    <a:lnTo>
                      <a:pt x="54" y="12"/>
                    </a:lnTo>
                    <a:lnTo>
                      <a:pt x="55" y="13"/>
                    </a:lnTo>
                    <a:lnTo>
                      <a:pt x="56" y="13"/>
                    </a:lnTo>
                    <a:lnTo>
                      <a:pt x="58" y="12"/>
                    </a:lnTo>
                    <a:lnTo>
                      <a:pt x="59" y="12"/>
                    </a:lnTo>
                    <a:lnTo>
                      <a:pt x="61" y="12"/>
                    </a:lnTo>
                    <a:lnTo>
                      <a:pt x="62" y="13"/>
                    </a:lnTo>
                    <a:lnTo>
                      <a:pt x="66" y="13"/>
                    </a:lnTo>
                    <a:lnTo>
                      <a:pt x="68" y="11"/>
                    </a:lnTo>
                    <a:lnTo>
                      <a:pt x="69" y="10"/>
                    </a:lnTo>
                    <a:lnTo>
                      <a:pt x="70" y="8"/>
                    </a:lnTo>
                    <a:lnTo>
                      <a:pt x="70" y="10"/>
                    </a:lnTo>
                    <a:lnTo>
                      <a:pt x="72" y="10"/>
                    </a:lnTo>
                    <a:lnTo>
                      <a:pt x="73" y="12"/>
                    </a:lnTo>
                    <a:lnTo>
                      <a:pt x="74" y="13"/>
                    </a:lnTo>
                    <a:lnTo>
                      <a:pt x="76" y="14"/>
                    </a:lnTo>
                    <a:lnTo>
                      <a:pt x="76" y="15"/>
                    </a:lnTo>
                    <a:lnTo>
                      <a:pt x="75" y="16"/>
                    </a:lnTo>
                    <a:lnTo>
                      <a:pt x="73" y="17"/>
                    </a:lnTo>
                    <a:lnTo>
                      <a:pt x="72" y="17"/>
                    </a:lnTo>
                    <a:lnTo>
                      <a:pt x="71" y="17"/>
                    </a:lnTo>
                    <a:lnTo>
                      <a:pt x="70" y="18"/>
                    </a:lnTo>
                    <a:lnTo>
                      <a:pt x="69" y="17"/>
                    </a:lnTo>
                    <a:lnTo>
                      <a:pt x="69" y="18"/>
                    </a:lnTo>
                    <a:lnTo>
                      <a:pt x="67" y="18"/>
                    </a:lnTo>
                    <a:lnTo>
                      <a:pt x="64" y="19"/>
                    </a:lnTo>
                    <a:lnTo>
                      <a:pt x="65" y="21"/>
                    </a:lnTo>
                    <a:lnTo>
                      <a:pt x="64" y="21"/>
                    </a:lnTo>
                    <a:lnTo>
                      <a:pt x="63" y="23"/>
                    </a:lnTo>
                    <a:lnTo>
                      <a:pt x="62" y="25"/>
                    </a:lnTo>
                    <a:lnTo>
                      <a:pt x="63" y="27"/>
                    </a:lnTo>
                    <a:lnTo>
                      <a:pt x="64" y="28"/>
                    </a:lnTo>
                    <a:lnTo>
                      <a:pt x="65" y="29"/>
                    </a:lnTo>
                    <a:lnTo>
                      <a:pt x="67" y="29"/>
                    </a:lnTo>
                    <a:lnTo>
                      <a:pt x="68" y="28"/>
                    </a:lnTo>
                    <a:lnTo>
                      <a:pt x="66" y="28"/>
                    </a:lnTo>
                    <a:lnTo>
                      <a:pt x="65" y="27"/>
                    </a:lnTo>
                    <a:lnTo>
                      <a:pt x="67" y="27"/>
                    </a:lnTo>
                    <a:lnTo>
                      <a:pt x="68" y="27"/>
                    </a:lnTo>
                    <a:lnTo>
                      <a:pt x="70" y="28"/>
                    </a:lnTo>
                    <a:lnTo>
                      <a:pt x="70" y="29"/>
                    </a:lnTo>
                    <a:lnTo>
                      <a:pt x="72" y="31"/>
                    </a:lnTo>
                    <a:lnTo>
                      <a:pt x="74" y="29"/>
                    </a:lnTo>
                    <a:lnTo>
                      <a:pt x="76" y="29"/>
                    </a:lnTo>
                    <a:lnTo>
                      <a:pt x="78" y="28"/>
                    </a:lnTo>
                    <a:lnTo>
                      <a:pt x="80" y="27"/>
                    </a:lnTo>
                    <a:lnTo>
                      <a:pt x="82" y="25"/>
                    </a:lnTo>
                    <a:lnTo>
                      <a:pt x="85" y="28"/>
                    </a:lnTo>
                    <a:lnTo>
                      <a:pt x="79" y="31"/>
                    </a:lnTo>
                    <a:lnTo>
                      <a:pt x="74" y="33"/>
                    </a:lnTo>
                    <a:lnTo>
                      <a:pt x="72" y="35"/>
                    </a:lnTo>
                    <a:lnTo>
                      <a:pt x="70" y="35"/>
                    </a:lnTo>
                    <a:lnTo>
                      <a:pt x="70" y="36"/>
                    </a:lnTo>
                    <a:lnTo>
                      <a:pt x="71" y="37"/>
                    </a:lnTo>
                    <a:lnTo>
                      <a:pt x="67" y="40"/>
                    </a:lnTo>
                    <a:lnTo>
                      <a:pt x="65" y="40"/>
                    </a:lnTo>
                    <a:lnTo>
                      <a:pt x="65" y="41"/>
                    </a:lnTo>
                    <a:lnTo>
                      <a:pt x="65" y="42"/>
                    </a:lnTo>
                    <a:lnTo>
                      <a:pt x="64" y="44"/>
                    </a:lnTo>
                    <a:lnTo>
                      <a:pt x="63" y="45"/>
                    </a:lnTo>
                    <a:lnTo>
                      <a:pt x="62" y="47"/>
                    </a:lnTo>
                    <a:lnTo>
                      <a:pt x="62" y="48"/>
                    </a:lnTo>
                    <a:lnTo>
                      <a:pt x="62" y="50"/>
                    </a:lnTo>
                    <a:lnTo>
                      <a:pt x="61" y="50"/>
                    </a:lnTo>
                    <a:lnTo>
                      <a:pt x="61" y="55"/>
                    </a:lnTo>
                    <a:lnTo>
                      <a:pt x="62" y="56"/>
                    </a:lnTo>
                    <a:lnTo>
                      <a:pt x="62" y="62"/>
                    </a:lnTo>
                    <a:lnTo>
                      <a:pt x="60" y="61"/>
                    </a:lnTo>
                    <a:lnTo>
                      <a:pt x="58" y="61"/>
                    </a:lnTo>
                    <a:lnTo>
                      <a:pt x="55" y="61"/>
                    </a:lnTo>
                    <a:lnTo>
                      <a:pt x="50" y="61"/>
                    </a:lnTo>
                    <a:lnTo>
                      <a:pt x="48" y="59"/>
                    </a:lnTo>
                    <a:lnTo>
                      <a:pt x="44" y="59"/>
                    </a:lnTo>
                    <a:lnTo>
                      <a:pt x="43" y="58"/>
                    </a:lnTo>
                    <a:lnTo>
                      <a:pt x="41" y="59"/>
                    </a:lnTo>
                    <a:lnTo>
                      <a:pt x="39" y="60"/>
                    </a:lnTo>
                    <a:lnTo>
                      <a:pt x="37" y="61"/>
                    </a:lnTo>
                    <a:lnTo>
                      <a:pt x="36" y="61"/>
                    </a:lnTo>
                    <a:lnTo>
                      <a:pt x="34" y="62"/>
                    </a:lnTo>
                    <a:lnTo>
                      <a:pt x="33" y="63"/>
                    </a:lnTo>
                    <a:lnTo>
                      <a:pt x="33" y="62"/>
                    </a:lnTo>
                    <a:lnTo>
                      <a:pt x="33" y="61"/>
                    </a:lnTo>
                    <a:lnTo>
                      <a:pt x="34" y="61"/>
                    </a:lnTo>
                    <a:lnTo>
                      <a:pt x="35" y="60"/>
                    </a:lnTo>
                    <a:lnTo>
                      <a:pt x="36" y="59"/>
                    </a:lnTo>
                    <a:lnTo>
                      <a:pt x="35" y="59"/>
                    </a:lnTo>
                    <a:lnTo>
                      <a:pt x="34" y="59"/>
                    </a:lnTo>
                    <a:lnTo>
                      <a:pt x="32" y="60"/>
                    </a:lnTo>
                    <a:lnTo>
                      <a:pt x="32" y="61"/>
                    </a:lnTo>
                    <a:lnTo>
                      <a:pt x="32" y="62"/>
                    </a:lnTo>
                    <a:lnTo>
                      <a:pt x="32" y="63"/>
                    </a:lnTo>
                    <a:lnTo>
                      <a:pt x="32" y="64"/>
                    </a:lnTo>
                    <a:lnTo>
                      <a:pt x="31" y="64"/>
                    </a:lnTo>
                    <a:lnTo>
                      <a:pt x="31" y="62"/>
                    </a:lnTo>
                    <a:lnTo>
                      <a:pt x="31" y="61"/>
                    </a:lnTo>
                    <a:lnTo>
                      <a:pt x="30" y="62"/>
                    </a:lnTo>
                    <a:lnTo>
                      <a:pt x="30" y="63"/>
                    </a:lnTo>
                    <a:lnTo>
                      <a:pt x="29" y="62"/>
                    </a:lnTo>
                    <a:lnTo>
                      <a:pt x="29" y="61"/>
                    </a:lnTo>
                    <a:lnTo>
                      <a:pt x="29" y="62"/>
                    </a:lnTo>
                    <a:lnTo>
                      <a:pt x="28" y="62"/>
                    </a:lnTo>
                    <a:lnTo>
                      <a:pt x="28" y="63"/>
                    </a:lnTo>
                    <a:lnTo>
                      <a:pt x="27" y="63"/>
                    </a:lnTo>
                    <a:lnTo>
                      <a:pt x="28" y="64"/>
                    </a:lnTo>
                    <a:lnTo>
                      <a:pt x="28" y="63"/>
                    </a:lnTo>
                    <a:lnTo>
                      <a:pt x="29" y="63"/>
                    </a:lnTo>
                    <a:lnTo>
                      <a:pt x="29" y="64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6"/>
                    </a:lnTo>
                    <a:lnTo>
                      <a:pt x="31" y="67"/>
                    </a:lnTo>
                    <a:lnTo>
                      <a:pt x="30" y="67"/>
                    </a:lnTo>
                    <a:lnTo>
                      <a:pt x="29" y="67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8" y="66"/>
                    </a:lnTo>
                    <a:lnTo>
                      <a:pt x="28" y="65"/>
                    </a:lnTo>
                    <a:lnTo>
                      <a:pt x="26" y="67"/>
                    </a:lnTo>
                    <a:lnTo>
                      <a:pt x="23" y="63"/>
                    </a:lnTo>
                    <a:lnTo>
                      <a:pt x="23" y="62"/>
                    </a:lnTo>
                    <a:lnTo>
                      <a:pt x="22" y="61"/>
                    </a:lnTo>
                    <a:lnTo>
                      <a:pt x="21" y="58"/>
                    </a:lnTo>
                    <a:lnTo>
                      <a:pt x="20" y="58"/>
                    </a:lnTo>
                    <a:lnTo>
                      <a:pt x="19" y="58"/>
                    </a:lnTo>
                    <a:lnTo>
                      <a:pt x="18" y="57"/>
                    </a:lnTo>
                    <a:lnTo>
                      <a:pt x="17" y="56"/>
                    </a:lnTo>
                    <a:lnTo>
                      <a:pt x="17" y="55"/>
                    </a:lnTo>
                    <a:lnTo>
                      <a:pt x="16" y="54"/>
                    </a:lnTo>
                    <a:lnTo>
                      <a:pt x="15" y="54"/>
                    </a:lnTo>
                    <a:lnTo>
                      <a:pt x="14" y="51"/>
                    </a:lnTo>
                    <a:lnTo>
                      <a:pt x="15" y="50"/>
                    </a:lnTo>
                    <a:lnTo>
                      <a:pt x="16" y="50"/>
                    </a:lnTo>
                    <a:lnTo>
                      <a:pt x="12" y="44"/>
                    </a:lnTo>
                    <a:lnTo>
                      <a:pt x="9" y="45"/>
                    </a:lnTo>
                    <a:lnTo>
                      <a:pt x="8" y="41"/>
                    </a:lnTo>
                    <a:lnTo>
                      <a:pt x="9" y="41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3" y="23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2" y="17"/>
                    </a:lnTo>
                    <a:close/>
                  </a:path>
                </a:pathLst>
              </a:custGeom>
              <a:gradFill>
                <a:gsLst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8" name="460"/>
              <p:cNvSpPr>
                <a:spLocks/>
              </p:cNvSpPr>
              <p:nvPr/>
            </p:nvSpPr>
            <p:spPr bwMode="auto">
              <a:xfrm>
                <a:off x="440350" y="2156337"/>
                <a:ext cx="1069423" cy="661603"/>
              </a:xfrm>
              <a:custGeom>
                <a:avLst/>
                <a:gdLst>
                  <a:gd name="T0" fmla="*/ 10 w 85"/>
                  <a:gd name="T1" fmla="*/ 28 h 54"/>
                  <a:gd name="T2" fmla="*/ 15 w 85"/>
                  <a:gd name="T3" fmla="*/ 27 h 54"/>
                  <a:gd name="T4" fmla="*/ 19 w 85"/>
                  <a:gd name="T5" fmla="*/ 30 h 54"/>
                  <a:gd name="T6" fmla="*/ 22 w 85"/>
                  <a:gd name="T7" fmla="*/ 30 h 54"/>
                  <a:gd name="T8" fmla="*/ 27 w 85"/>
                  <a:gd name="T9" fmla="*/ 31 h 54"/>
                  <a:gd name="T10" fmla="*/ 29 w 85"/>
                  <a:gd name="T11" fmla="*/ 29 h 54"/>
                  <a:gd name="T12" fmla="*/ 31 w 85"/>
                  <a:gd name="T13" fmla="*/ 23 h 54"/>
                  <a:gd name="T14" fmla="*/ 34 w 85"/>
                  <a:gd name="T15" fmla="*/ 19 h 54"/>
                  <a:gd name="T16" fmla="*/ 34 w 85"/>
                  <a:gd name="T17" fmla="*/ 13 h 54"/>
                  <a:gd name="T18" fmla="*/ 35 w 85"/>
                  <a:gd name="T19" fmla="*/ 8 h 54"/>
                  <a:gd name="T20" fmla="*/ 44 w 85"/>
                  <a:gd name="T21" fmla="*/ 6 h 54"/>
                  <a:gd name="T22" fmla="*/ 54 w 85"/>
                  <a:gd name="T23" fmla="*/ 1 h 54"/>
                  <a:gd name="T24" fmla="*/ 55 w 85"/>
                  <a:gd name="T25" fmla="*/ 3 h 54"/>
                  <a:gd name="T26" fmla="*/ 56 w 85"/>
                  <a:gd name="T27" fmla="*/ 5 h 54"/>
                  <a:gd name="T28" fmla="*/ 58 w 85"/>
                  <a:gd name="T29" fmla="*/ 7 h 54"/>
                  <a:gd name="T30" fmla="*/ 60 w 85"/>
                  <a:gd name="T31" fmla="*/ 8 h 54"/>
                  <a:gd name="T32" fmla="*/ 62 w 85"/>
                  <a:gd name="T33" fmla="*/ 7 h 54"/>
                  <a:gd name="T34" fmla="*/ 63 w 85"/>
                  <a:gd name="T35" fmla="*/ 6 h 54"/>
                  <a:gd name="T36" fmla="*/ 63 w 85"/>
                  <a:gd name="T37" fmla="*/ 3 h 54"/>
                  <a:gd name="T38" fmla="*/ 69 w 85"/>
                  <a:gd name="T39" fmla="*/ 8 h 54"/>
                  <a:gd name="T40" fmla="*/ 71 w 85"/>
                  <a:gd name="T41" fmla="*/ 12 h 54"/>
                  <a:gd name="T42" fmla="*/ 74 w 85"/>
                  <a:gd name="T43" fmla="*/ 11 h 54"/>
                  <a:gd name="T44" fmla="*/ 75 w 85"/>
                  <a:gd name="T45" fmla="*/ 10 h 54"/>
                  <a:gd name="T46" fmla="*/ 78 w 85"/>
                  <a:gd name="T47" fmla="*/ 9 h 54"/>
                  <a:gd name="T48" fmla="*/ 77 w 85"/>
                  <a:gd name="T49" fmla="*/ 11 h 54"/>
                  <a:gd name="T50" fmla="*/ 77 w 85"/>
                  <a:gd name="T51" fmla="*/ 15 h 54"/>
                  <a:gd name="T52" fmla="*/ 78 w 85"/>
                  <a:gd name="T53" fmla="*/ 17 h 54"/>
                  <a:gd name="T54" fmla="*/ 79 w 85"/>
                  <a:gd name="T55" fmla="*/ 21 h 54"/>
                  <a:gd name="T56" fmla="*/ 82 w 85"/>
                  <a:gd name="T57" fmla="*/ 25 h 54"/>
                  <a:gd name="T58" fmla="*/ 83 w 85"/>
                  <a:gd name="T59" fmla="*/ 26 h 54"/>
                  <a:gd name="T60" fmla="*/ 80 w 85"/>
                  <a:gd name="T61" fmla="*/ 30 h 54"/>
                  <a:gd name="T62" fmla="*/ 81 w 85"/>
                  <a:gd name="T63" fmla="*/ 34 h 54"/>
                  <a:gd name="T64" fmla="*/ 80 w 85"/>
                  <a:gd name="T65" fmla="*/ 38 h 54"/>
                  <a:gd name="T66" fmla="*/ 82 w 85"/>
                  <a:gd name="T67" fmla="*/ 40 h 54"/>
                  <a:gd name="T68" fmla="*/ 81 w 85"/>
                  <a:gd name="T69" fmla="*/ 42 h 54"/>
                  <a:gd name="T70" fmla="*/ 77 w 85"/>
                  <a:gd name="T71" fmla="*/ 45 h 54"/>
                  <a:gd name="T72" fmla="*/ 69 w 85"/>
                  <a:gd name="T73" fmla="*/ 40 h 54"/>
                  <a:gd name="T74" fmla="*/ 62 w 85"/>
                  <a:gd name="T75" fmla="*/ 39 h 54"/>
                  <a:gd name="T76" fmla="*/ 58 w 85"/>
                  <a:gd name="T77" fmla="*/ 39 h 54"/>
                  <a:gd name="T78" fmla="*/ 51 w 85"/>
                  <a:gd name="T79" fmla="*/ 37 h 54"/>
                  <a:gd name="T80" fmla="*/ 48 w 85"/>
                  <a:gd name="T81" fmla="*/ 36 h 54"/>
                  <a:gd name="T82" fmla="*/ 43 w 85"/>
                  <a:gd name="T83" fmla="*/ 44 h 54"/>
                  <a:gd name="T84" fmla="*/ 34 w 85"/>
                  <a:gd name="T85" fmla="*/ 48 h 54"/>
                  <a:gd name="T86" fmla="*/ 26 w 85"/>
                  <a:gd name="T87" fmla="*/ 49 h 54"/>
                  <a:gd name="T88" fmla="*/ 17 w 85"/>
                  <a:gd name="T89" fmla="*/ 51 h 5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5"/>
                  <a:gd name="T136" fmla="*/ 0 h 54"/>
                  <a:gd name="T137" fmla="*/ 85 w 85"/>
                  <a:gd name="T138" fmla="*/ 54 h 5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5" h="54">
                    <a:moveTo>
                      <a:pt x="0" y="30"/>
                    </a:moveTo>
                    <a:lnTo>
                      <a:pt x="8" y="26"/>
                    </a:lnTo>
                    <a:lnTo>
                      <a:pt x="10" y="28"/>
                    </a:lnTo>
                    <a:lnTo>
                      <a:pt x="14" y="26"/>
                    </a:lnTo>
                    <a:lnTo>
                      <a:pt x="14" y="27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29"/>
                    </a:lnTo>
                    <a:lnTo>
                      <a:pt x="19" y="30"/>
                    </a:lnTo>
                    <a:lnTo>
                      <a:pt x="20" y="30"/>
                    </a:lnTo>
                    <a:lnTo>
                      <a:pt x="21" y="30"/>
                    </a:lnTo>
                    <a:lnTo>
                      <a:pt x="22" y="30"/>
                    </a:lnTo>
                    <a:lnTo>
                      <a:pt x="23" y="30"/>
                    </a:lnTo>
                    <a:lnTo>
                      <a:pt x="23" y="32"/>
                    </a:lnTo>
                    <a:lnTo>
                      <a:pt x="27" y="31"/>
                    </a:lnTo>
                    <a:lnTo>
                      <a:pt x="27" y="29"/>
                    </a:lnTo>
                    <a:lnTo>
                      <a:pt x="29" y="29"/>
                    </a:lnTo>
                    <a:lnTo>
                      <a:pt x="28" y="26"/>
                    </a:lnTo>
                    <a:lnTo>
                      <a:pt x="27" y="25"/>
                    </a:lnTo>
                    <a:lnTo>
                      <a:pt x="31" y="23"/>
                    </a:lnTo>
                    <a:lnTo>
                      <a:pt x="30" y="21"/>
                    </a:lnTo>
                    <a:lnTo>
                      <a:pt x="32" y="20"/>
                    </a:lnTo>
                    <a:lnTo>
                      <a:pt x="34" y="19"/>
                    </a:lnTo>
                    <a:lnTo>
                      <a:pt x="33" y="17"/>
                    </a:lnTo>
                    <a:lnTo>
                      <a:pt x="36" y="16"/>
                    </a:lnTo>
                    <a:lnTo>
                      <a:pt x="34" y="13"/>
                    </a:lnTo>
                    <a:lnTo>
                      <a:pt x="31" y="12"/>
                    </a:lnTo>
                    <a:lnTo>
                      <a:pt x="33" y="7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44" y="6"/>
                    </a:lnTo>
                    <a:lnTo>
                      <a:pt x="50" y="2"/>
                    </a:lnTo>
                    <a:lnTo>
                      <a:pt x="50" y="3"/>
                    </a:lnTo>
                    <a:lnTo>
                      <a:pt x="54" y="1"/>
                    </a:lnTo>
                    <a:lnTo>
                      <a:pt x="55" y="2"/>
                    </a:lnTo>
                    <a:lnTo>
                      <a:pt x="56" y="1"/>
                    </a:lnTo>
                    <a:lnTo>
                      <a:pt x="55" y="3"/>
                    </a:lnTo>
                    <a:lnTo>
                      <a:pt x="55" y="4"/>
                    </a:lnTo>
                    <a:lnTo>
                      <a:pt x="56" y="5"/>
                    </a:lnTo>
                    <a:lnTo>
                      <a:pt x="57" y="6"/>
                    </a:lnTo>
                    <a:lnTo>
                      <a:pt x="58" y="7"/>
                    </a:lnTo>
                    <a:lnTo>
                      <a:pt x="59" y="8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3" y="6"/>
                    </a:lnTo>
                    <a:lnTo>
                      <a:pt x="63" y="5"/>
                    </a:lnTo>
                    <a:lnTo>
                      <a:pt x="63" y="4"/>
                    </a:lnTo>
                    <a:lnTo>
                      <a:pt x="63" y="3"/>
                    </a:lnTo>
                    <a:lnTo>
                      <a:pt x="62" y="2"/>
                    </a:lnTo>
                    <a:lnTo>
                      <a:pt x="66" y="0"/>
                    </a:lnTo>
                    <a:lnTo>
                      <a:pt x="69" y="8"/>
                    </a:lnTo>
                    <a:lnTo>
                      <a:pt x="68" y="8"/>
                    </a:lnTo>
                    <a:lnTo>
                      <a:pt x="70" y="13"/>
                    </a:lnTo>
                    <a:lnTo>
                      <a:pt x="71" y="12"/>
                    </a:lnTo>
                    <a:lnTo>
                      <a:pt x="72" y="12"/>
                    </a:lnTo>
                    <a:lnTo>
                      <a:pt x="73" y="12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5" y="10"/>
                    </a:lnTo>
                    <a:lnTo>
                      <a:pt x="76" y="10"/>
                    </a:lnTo>
                    <a:lnTo>
                      <a:pt x="77" y="9"/>
                    </a:lnTo>
                    <a:lnTo>
                      <a:pt x="78" y="9"/>
                    </a:lnTo>
                    <a:lnTo>
                      <a:pt x="78" y="10"/>
                    </a:lnTo>
                    <a:lnTo>
                      <a:pt x="77" y="11"/>
                    </a:lnTo>
                    <a:lnTo>
                      <a:pt x="77" y="13"/>
                    </a:lnTo>
                    <a:lnTo>
                      <a:pt x="77" y="14"/>
                    </a:lnTo>
                    <a:lnTo>
                      <a:pt x="77" y="15"/>
                    </a:lnTo>
                    <a:lnTo>
                      <a:pt x="77" y="16"/>
                    </a:lnTo>
                    <a:lnTo>
                      <a:pt x="78" y="17"/>
                    </a:lnTo>
                    <a:lnTo>
                      <a:pt x="78" y="18"/>
                    </a:lnTo>
                    <a:lnTo>
                      <a:pt x="79" y="20"/>
                    </a:lnTo>
                    <a:lnTo>
                      <a:pt x="79" y="21"/>
                    </a:lnTo>
                    <a:lnTo>
                      <a:pt x="80" y="22"/>
                    </a:lnTo>
                    <a:lnTo>
                      <a:pt x="81" y="23"/>
                    </a:lnTo>
                    <a:lnTo>
                      <a:pt x="82" y="25"/>
                    </a:lnTo>
                    <a:lnTo>
                      <a:pt x="83" y="25"/>
                    </a:lnTo>
                    <a:lnTo>
                      <a:pt x="83" y="26"/>
                    </a:lnTo>
                    <a:lnTo>
                      <a:pt x="84" y="27"/>
                    </a:lnTo>
                    <a:lnTo>
                      <a:pt x="85" y="28"/>
                    </a:lnTo>
                    <a:lnTo>
                      <a:pt x="80" y="30"/>
                    </a:lnTo>
                    <a:lnTo>
                      <a:pt x="81" y="31"/>
                    </a:lnTo>
                    <a:lnTo>
                      <a:pt x="81" y="33"/>
                    </a:lnTo>
                    <a:lnTo>
                      <a:pt x="81" y="34"/>
                    </a:lnTo>
                    <a:lnTo>
                      <a:pt x="80" y="35"/>
                    </a:lnTo>
                    <a:lnTo>
                      <a:pt x="80" y="36"/>
                    </a:lnTo>
                    <a:lnTo>
                      <a:pt x="80" y="38"/>
                    </a:lnTo>
                    <a:lnTo>
                      <a:pt x="80" y="40"/>
                    </a:lnTo>
                    <a:lnTo>
                      <a:pt x="82" y="40"/>
                    </a:lnTo>
                    <a:lnTo>
                      <a:pt x="82" y="41"/>
                    </a:lnTo>
                    <a:lnTo>
                      <a:pt x="81" y="42"/>
                    </a:lnTo>
                    <a:lnTo>
                      <a:pt x="81" y="44"/>
                    </a:lnTo>
                    <a:lnTo>
                      <a:pt x="79" y="44"/>
                    </a:lnTo>
                    <a:lnTo>
                      <a:pt x="77" y="45"/>
                    </a:lnTo>
                    <a:lnTo>
                      <a:pt x="75" y="39"/>
                    </a:lnTo>
                    <a:lnTo>
                      <a:pt x="70" y="41"/>
                    </a:lnTo>
                    <a:lnTo>
                      <a:pt x="69" y="40"/>
                    </a:lnTo>
                    <a:lnTo>
                      <a:pt x="68" y="40"/>
                    </a:lnTo>
                    <a:lnTo>
                      <a:pt x="66" y="37"/>
                    </a:lnTo>
                    <a:lnTo>
                      <a:pt x="62" y="39"/>
                    </a:lnTo>
                    <a:lnTo>
                      <a:pt x="60" y="40"/>
                    </a:lnTo>
                    <a:lnTo>
                      <a:pt x="59" y="38"/>
                    </a:lnTo>
                    <a:lnTo>
                      <a:pt x="58" y="39"/>
                    </a:lnTo>
                    <a:lnTo>
                      <a:pt x="56" y="35"/>
                    </a:lnTo>
                    <a:lnTo>
                      <a:pt x="54" y="36"/>
                    </a:lnTo>
                    <a:lnTo>
                      <a:pt x="51" y="37"/>
                    </a:lnTo>
                    <a:lnTo>
                      <a:pt x="49" y="35"/>
                    </a:lnTo>
                    <a:lnTo>
                      <a:pt x="48" y="36"/>
                    </a:lnTo>
                    <a:lnTo>
                      <a:pt x="48" y="35"/>
                    </a:lnTo>
                    <a:lnTo>
                      <a:pt x="41" y="40"/>
                    </a:lnTo>
                    <a:lnTo>
                      <a:pt x="43" y="44"/>
                    </a:lnTo>
                    <a:lnTo>
                      <a:pt x="37" y="46"/>
                    </a:lnTo>
                    <a:lnTo>
                      <a:pt x="37" y="47"/>
                    </a:lnTo>
                    <a:lnTo>
                      <a:pt x="34" y="48"/>
                    </a:lnTo>
                    <a:lnTo>
                      <a:pt x="34" y="51"/>
                    </a:lnTo>
                    <a:lnTo>
                      <a:pt x="29" y="47"/>
                    </a:lnTo>
                    <a:lnTo>
                      <a:pt x="26" y="49"/>
                    </a:lnTo>
                    <a:lnTo>
                      <a:pt x="27" y="51"/>
                    </a:lnTo>
                    <a:lnTo>
                      <a:pt x="19" y="54"/>
                    </a:lnTo>
                    <a:lnTo>
                      <a:pt x="17" y="51"/>
                    </a:lnTo>
                    <a:lnTo>
                      <a:pt x="11" y="5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71000"/>
                </a:schemeClr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9" name="450"/>
              <p:cNvSpPr>
                <a:spLocks/>
              </p:cNvSpPr>
              <p:nvPr/>
            </p:nvSpPr>
            <p:spPr bwMode="auto">
              <a:xfrm>
                <a:off x="1685913" y="1580497"/>
                <a:ext cx="654235" cy="575840"/>
              </a:xfrm>
              <a:custGeom>
                <a:avLst/>
                <a:gdLst>
                  <a:gd name="T0" fmla="*/ 32 w 52"/>
                  <a:gd name="T1" fmla="*/ 1 h 47"/>
                  <a:gd name="T2" fmla="*/ 36 w 52"/>
                  <a:gd name="T3" fmla="*/ 0 h 47"/>
                  <a:gd name="T4" fmla="*/ 37 w 52"/>
                  <a:gd name="T5" fmla="*/ 4 h 47"/>
                  <a:gd name="T6" fmla="*/ 38 w 52"/>
                  <a:gd name="T7" fmla="*/ 7 h 47"/>
                  <a:gd name="T8" fmla="*/ 39 w 52"/>
                  <a:gd name="T9" fmla="*/ 10 h 47"/>
                  <a:gd name="T10" fmla="*/ 39 w 52"/>
                  <a:gd name="T11" fmla="*/ 14 h 47"/>
                  <a:gd name="T12" fmla="*/ 37 w 52"/>
                  <a:gd name="T13" fmla="*/ 14 h 47"/>
                  <a:gd name="T14" fmla="*/ 37 w 52"/>
                  <a:gd name="T15" fmla="*/ 16 h 47"/>
                  <a:gd name="T16" fmla="*/ 41 w 52"/>
                  <a:gd name="T17" fmla="*/ 15 h 47"/>
                  <a:gd name="T18" fmla="*/ 43 w 52"/>
                  <a:gd name="T19" fmla="*/ 15 h 47"/>
                  <a:gd name="T20" fmla="*/ 45 w 52"/>
                  <a:gd name="T21" fmla="*/ 18 h 47"/>
                  <a:gd name="T22" fmla="*/ 45 w 52"/>
                  <a:gd name="T23" fmla="*/ 20 h 47"/>
                  <a:gd name="T24" fmla="*/ 44 w 52"/>
                  <a:gd name="T25" fmla="*/ 23 h 47"/>
                  <a:gd name="T26" fmla="*/ 44 w 52"/>
                  <a:gd name="T27" fmla="*/ 27 h 47"/>
                  <a:gd name="T28" fmla="*/ 49 w 52"/>
                  <a:gd name="T29" fmla="*/ 30 h 47"/>
                  <a:gd name="T30" fmla="*/ 51 w 52"/>
                  <a:gd name="T31" fmla="*/ 28 h 47"/>
                  <a:gd name="T32" fmla="*/ 51 w 52"/>
                  <a:gd name="T33" fmla="*/ 31 h 47"/>
                  <a:gd name="T34" fmla="*/ 52 w 52"/>
                  <a:gd name="T35" fmla="*/ 34 h 47"/>
                  <a:gd name="T36" fmla="*/ 49 w 52"/>
                  <a:gd name="T37" fmla="*/ 39 h 47"/>
                  <a:gd name="T38" fmla="*/ 42 w 52"/>
                  <a:gd name="T39" fmla="*/ 42 h 47"/>
                  <a:gd name="T40" fmla="*/ 37 w 52"/>
                  <a:gd name="T41" fmla="*/ 44 h 47"/>
                  <a:gd name="T42" fmla="*/ 32 w 52"/>
                  <a:gd name="T43" fmla="*/ 44 h 47"/>
                  <a:gd name="T44" fmla="*/ 32 w 52"/>
                  <a:gd name="T45" fmla="*/ 41 h 47"/>
                  <a:gd name="T46" fmla="*/ 33 w 52"/>
                  <a:gd name="T47" fmla="*/ 37 h 47"/>
                  <a:gd name="T48" fmla="*/ 32 w 52"/>
                  <a:gd name="T49" fmla="*/ 33 h 47"/>
                  <a:gd name="T50" fmla="*/ 25 w 52"/>
                  <a:gd name="T51" fmla="*/ 36 h 47"/>
                  <a:gd name="T52" fmla="*/ 24 w 52"/>
                  <a:gd name="T53" fmla="*/ 37 h 47"/>
                  <a:gd name="T54" fmla="*/ 13 w 52"/>
                  <a:gd name="T55" fmla="*/ 46 h 47"/>
                  <a:gd name="T56" fmla="*/ 12 w 52"/>
                  <a:gd name="T57" fmla="*/ 47 h 47"/>
                  <a:gd name="T58" fmla="*/ 10 w 52"/>
                  <a:gd name="T59" fmla="*/ 47 h 47"/>
                  <a:gd name="T60" fmla="*/ 9 w 52"/>
                  <a:gd name="T61" fmla="*/ 46 h 47"/>
                  <a:gd name="T62" fmla="*/ 8 w 52"/>
                  <a:gd name="T63" fmla="*/ 45 h 47"/>
                  <a:gd name="T64" fmla="*/ 6 w 52"/>
                  <a:gd name="T65" fmla="*/ 45 h 47"/>
                  <a:gd name="T66" fmla="*/ 8 w 52"/>
                  <a:gd name="T67" fmla="*/ 45 h 47"/>
                  <a:gd name="T68" fmla="*/ 8 w 52"/>
                  <a:gd name="T69" fmla="*/ 43 h 47"/>
                  <a:gd name="T70" fmla="*/ 10 w 52"/>
                  <a:gd name="T71" fmla="*/ 42 h 47"/>
                  <a:gd name="T72" fmla="*/ 7 w 52"/>
                  <a:gd name="T73" fmla="*/ 38 h 47"/>
                  <a:gd name="T74" fmla="*/ 7 w 52"/>
                  <a:gd name="T75" fmla="*/ 42 h 47"/>
                  <a:gd name="T76" fmla="*/ 5 w 52"/>
                  <a:gd name="T77" fmla="*/ 44 h 47"/>
                  <a:gd name="T78" fmla="*/ 4 w 52"/>
                  <a:gd name="T79" fmla="*/ 43 h 47"/>
                  <a:gd name="T80" fmla="*/ 2 w 52"/>
                  <a:gd name="T81" fmla="*/ 40 h 47"/>
                  <a:gd name="T82" fmla="*/ 1 w 52"/>
                  <a:gd name="T83" fmla="*/ 31 h 47"/>
                  <a:gd name="T84" fmla="*/ 2 w 52"/>
                  <a:gd name="T85" fmla="*/ 28 h 47"/>
                  <a:gd name="T86" fmla="*/ 5 w 52"/>
                  <a:gd name="T87" fmla="*/ 22 h 47"/>
                  <a:gd name="T88" fmla="*/ 5 w 52"/>
                  <a:gd name="T89" fmla="*/ 20 h 47"/>
                  <a:gd name="T90" fmla="*/ 7 w 52"/>
                  <a:gd name="T91" fmla="*/ 20 h 47"/>
                  <a:gd name="T92" fmla="*/ 8 w 52"/>
                  <a:gd name="T93" fmla="*/ 20 h 47"/>
                  <a:gd name="T94" fmla="*/ 11 w 52"/>
                  <a:gd name="T95" fmla="*/ 19 h 47"/>
                  <a:gd name="T96" fmla="*/ 11 w 52"/>
                  <a:gd name="T97" fmla="*/ 16 h 47"/>
                  <a:gd name="T98" fmla="*/ 10 w 52"/>
                  <a:gd name="T99" fmla="*/ 15 h 47"/>
                  <a:gd name="T100" fmla="*/ 10 w 52"/>
                  <a:gd name="T101" fmla="*/ 10 h 47"/>
                  <a:gd name="T102" fmla="*/ 11 w 52"/>
                  <a:gd name="T103" fmla="*/ 9 h 47"/>
                  <a:gd name="T104" fmla="*/ 11 w 52"/>
                  <a:gd name="T105" fmla="*/ 9 h 47"/>
                  <a:gd name="T106" fmla="*/ 17 w 52"/>
                  <a:gd name="T107" fmla="*/ 9 h 47"/>
                  <a:gd name="T108" fmla="*/ 18 w 52"/>
                  <a:gd name="T109" fmla="*/ 4 h 47"/>
                  <a:gd name="T110" fmla="*/ 32 w 52"/>
                  <a:gd name="T111" fmla="*/ 1 h 4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2"/>
                  <a:gd name="T169" fmla="*/ 0 h 47"/>
                  <a:gd name="T170" fmla="*/ 52 w 52"/>
                  <a:gd name="T171" fmla="*/ 47 h 4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2" h="47">
                    <a:moveTo>
                      <a:pt x="32" y="1"/>
                    </a:moveTo>
                    <a:lnTo>
                      <a:pt x="32" y="1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9" y="8"/>
                    </a:lnTo>
                    <a:lnTo>
                      <a:pt x="39" y="10"/>
                    </a:lnTo>
                    <a:lnTo>
                      <a:pt x="39" y="13"/>
                    </a:lnTo>
                    <a:lnTo>
                      <a:pt x="39" y="14"/>
                    </a:lnTo>
                    <a:lnTo>
                      <a:pt x="38" y="14"/>
                    </a:lnTo>
                    <a:lnTo>
                      <a:pt x="37" y="14"/>
                    </a:lnTo>
                    <a:lnTo>
                      <a:pt x="37" y="15"/>
                    </a:lnTo>
                    <a:lnTo>
                      <a:pt x="37" y="16"/>
                    </a:lnTo>
                    <a:lnTo>
                      <a:pt x="40" y="15"/>
                    </a:lnTo>
                    <a:lnTo>
                      <a:pt x="41" y="15"/>
                    </a:lnTo>
                    <a:lnTo>
                      <a:pt x="42" y="14"/>
                    </a:lnTo>
                    <a:lnTo>
                      <a:pt x="43" y="15"/>
                    </a:lnTo>
                    <a:lnTo>
                      <a:pt x="44" y="16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5" y="20"/>
                    </a:lnTo>
                    <a:lnTo>
                      <a:pt x="44" y="21"/>
                    </a:lnTo>
                    <a:lnTo>
                      <a:pt x="44" y="23"/>
                    </a:lnTo>
                    <a:lnTo>
                      <a:pt x="44" y="24"/>
                    </a:lnTo>
                    <a:lnTo>
                      <a:pt x="44" y="27"/>
                    </a:lnTo>
                    <a:lnTo>
                      <a:pt x="47" y="28"/>
                    </a:lnTo>
                    <a:lnTo>
                      <a:pt x="49" y="30"/>
                    </a:lnTo>
                    <a:lnTo>
                      <a:pt x="51" y="28"/>
                    </a:lnTo>
                    <a:lnTo>
                      <a:pt x="51" y="31"/>
                    </a:lnTo>
                    <a:lnTo>
                      <a:pt x="52" y="34"/>
                    </a:lnTo>
                    <a:lnTo>
                      <a:pt x="50" y="39"/>
                    </a:lnTo>
                    <a:lnTo>
                      <a:pt x="49" y="39"/>
                    </a:lnTo>
                    <a:lnTo>
                      <a:pt x="44" y="40"/>
                    </a:lnTo>
                    <a:lnTo>
                      <a:pt x="42" y="42"/>
                    </a:lnTo>
                    <a:lnTo>
                      <a:pt x="42" y="41"/>
                    </a:lnTo>
                    <a:lnTo>
                      <a:pt x="37" y="44"/>
                    </a:lnTo>
                    <a:lnTo>
                      <a:pt x="37" y="42"/>
                    </a:lnTo>
                    <a:lnTo>
                      <a:pt x="32" y="44"/>
                    </a:lnTo>
                    <a:lnTo>
                      <a:pt x="32" y="42"/>
                    </a:lnTo>
                    <a:lnTo>
                      <a:pt x="32" y="41"/>
                    </a:lnTo>
                    <a:lnTo>
                      <a:pt x="32" y="39"/>
                    </a:lnTo>
                    <a:lnTo>
                      <a:pt x="33" y="37"/>
                    </a:lnTo>
                    <a:lnTo>
                      <a:pt x="33" y="35"/>
                    </a:lnTo>
                    <a:lnTo>
                      <a:pt x="32" y="33"/>
                    </a:lnTo>
                    <a:lnTo>
                      <a:pt x="30" y="36"/>
                    </a:lnTo>
                    <a:lnTo>
                      <a:pt x="25" y="36"/>
                    </a:lnTo>
                    <a:lnTo>
                      <a:pt x="25" y="37"/>
                    </a:lnTo>
                    <a:lnTo>
                      <a:pt x="24" y="37"/>
                    </a:lnTo>
                    <a:lnTo>
                      <a:pt x="15" y="37"/>
                    </a:lnTo>
                    <a:lnTo>
                      <a:pt x="13" y="46"/>
                    </a:lnTo>
                    <a:lnTo>
                      <a:pt x="13" y="47"/>
                    </a:lnTo>
                    <a:lnTo>
                      <a:pt x="12" y="47"/>
                    </a:lnTo>
                    <a:lnTo>
                      <a:pt x="11" y="47"/>
                    </a:lnTo>
                    <a:lnTo>
                      <a:pt x="10" y="47"/>
                    </a:lnTo>
                    <a:lnTo>
                      <a:pt x="9" y="46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8" y="46"/>
                    </a:lnTo>
                    <a:lnTo>
                      <a:pt x="6" y="45"/>
                    </a:lnTo>
                    <a:lnTo>
                      <a:pt x="7" y="45"/>
                    </a:lnTo>
                    <a:lnTo>
                      <a:pt x="8" y="45"/>
                    </a:lnTo>
                    <a:lnTo>
                      <a:pt x="9" y="45"/>
                    </a:lnTo>
                    <a:lnTo>
                      <a:pt x="8" y="43"/>
                    </a:lnTo>
                    <a:lnTo>
                      <a:pt x="10" y="43"/>
                    </a:lnTo>
                    <a:lnTo>
                      <a:pt x="10" y="42"/>
                    </a:lnTo>
                    <a:lnTo>
                      <a:pt x="8" y="40"/>
                    </a:lnTo>
                    <a:lnTo>
                      <a:pt x="7" y="38"/>
                    </a:lnTo>
                    <a:lnTo>
                      <a:pt x="7" y="40"/>
                    </a:lnTo>
                    <a:lnTo>
                      <a:pt x="7" y="42"/>
                    </a:lnTo>
                    <a:lnTo>
                      <a:pt x="6" y="43"/>
                    </a:lnTo>
                    <a:lnTo>
                      <a:pt x="5" y="44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3" y="41"/>
                    </a:lnTo>
                    <a:lnTo>
                      <a:pt x="2" y="40"/>
                    </a:lnTo>
                    <a:lnTo>
                      <a:pt x="0" y="38"/>
                    </a:lnTo>
                    <a:lnTo>
                      <a:pt x="1" y="31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2" y="22"/>
                    </a:lnTo>
                    <a:lnTo>
                      <a:pt x="5" y="22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7" y="15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7" y="9"/>
                    </a:lnTo>
                    <a:lnTo>
                      <a:pt x="17" y="8"/>
                    </a:lnTo>
                    <a:lnTo>
                      <a:pt x="18" y="4"/>
                    </a:lnTo>
                    <a:lnTo>
                      <a:pt x="32" y="4"/>
                    </a:lnTo>
                    <a:lnTo>
                      <a:pt x="32" y="1"/>
                    </a:lnTo>
                    <a:close/>
                  </a:path>
                </a:pathLst>
              </a:custGeom>
              <a:gradFill>
                <a:gsLst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10" name="400"/>
              <p:cNvSpPr>
                <a:spLocks/>
              </p:cNvSpPr>
              <p:nvPr/>
            </p:nvSpPr>
            <p:spPr bwMode="auto">
              <a:xfrm>
                <a:off x="301954" y="1690764"/>
                <a:ext cx="1409122" cy="857634"/>
              </a:xfrm>
              <a:custGeom>
                <a:avLst/>
                <a:gdLst>
                  <a:gd name="T0" fmla="*/ 104 w 112"/>
                  <a:gd name="T1" fmla="*/ 0 h 70"/>
                  <a:gd name="T2" fmla="*/ 106 w 112"/>
                  <a:gd name="T3" fmla="*/ 12 h 70"/>
                  <a:gd name="T4" fmla="*/ 112 w 112"/>
                  <a:gd name="T5" fmla="*/ 19 h 70"/>
                  <a:gd name="T6" fmla="*/ 110 w 112"/>
                  <a:gd name="T7" fmla="*/ 29 h 70"/>
                  <a:gd name="T8" fmla="*/ 106 w 112"/>
                  <a:gd name="T9" fmla="*/ 31 h 70"/>
                  <a:gd name="T10" fmla="*/ 109 w 112"/>
                  <a:gd name="T11" fmla="*/ 33 h 70"/>
                  <a:gd name="T12" fmla="*/ 111 w 112"/>
                  <a:gd name="T13" fmla="*/ 33 h 70"/>
                  <a:gd name="T14" fmla="*/ 112 w 112"/>
                  <a:gd name="T15" fmla="*/ 35 h 70"/>
                  <a:gd name="T16" fmla="*/ 109 w 112"/>
                  <a:gd name="T17" fmla="*/ 34 h 70"/>
                  <a:gd name="T18" fmla="*/ 105 w 112"/>
                  <a:gd name="T19" fmla="*/ 31 h 70"/>
                  <a:gd name="T20" fmla="*/ 102 w 112"/>
                  <a:gd name="T21" fmla="*/ 30 h 70"/>
                  <a:gd name="T22" fmla="*/ 98 w 112"/>
                  <a:gd name="T23" fmla="*/ 31 h 70"/>
                  <a:gd name="T24" fmla="*/ 93 w 112"/>
                  <a:gd name="T25" fmla="*/ 37 h 70"/>
                  <a:gd name="T26" fmla="*/ 90 w 112"/>
                  <a:gd name="T27" fmla="*/ 41 h 70"/>
                  <a:gd name="T28" fmla="*/ 89 w 112"/>
                  <a:gd name="T29" fmla="*/ 47 h 70"/>
                  <a:gd name="T30" fmla="*/ 86 w 112"/>
                  <a:gd name="T31" fmla="*/ 49 h 70"/>
                  <a:gd name="T32" fmla="*/ 83 w 112"/>
                  <a:gd name="T33" fmla="*/ 50 h 70"/>
                  <a:gd name="T34" fmla="*/ 80 w 112"/>
                  <a:gd name="T35" fmla="*/ 46 h 70"/>
                  <a:gd name="T36" fmla="*/ 74 w 112"/>
                  <a:gd name="T37" fmla="*/ 42 h 70"/>
                  <a:gd name="T38" fmla="*/ 73 w 112"/>
                  <a:gd name="T39" fmla="*/ 45 h 70"/>
                  <a:gd name="T40" fmla="*/ 71 w 112"/>
                  <a:gd name="T41" fmla="*/ 46 h 70"/>
                  <a:gd name="T42" fmla="*/ 68 w 112"/>
                  <a:gd name="T43" fmla="*/ 44 h 70"/>
                  <a:gd name="T44" fmla="*/ 66 w 112"/>
                  <a:gd name="T45" fmla="*/ 42 h 70"/>
                  <a:gd name="T46" fmla="*/ 65 w 112"/>
                  <a:gd name="T47" fmla="*/ 39 h 70"/>
                  <a:gd name="T48" fmla="*/ 49 w 112"/>
                  <a:gd name="T49" fmla="*/ 46 h 70"/>
                  <a:gd name="T50" fmla="*/ 42 w 112"/>
                  <a:gd name="T51" fmla="*/ 50 h 70"/>
                  <a:gd name="T52" fmla="*/ 45 w 112"/>
                  <a:gd name="T53" fmla="*/ 57 h 70"/>
                  <a:gd name="T54" fmla="*/ 38 w 112"/>
                  <a:gd name="T55" fmla="*/ 63 h 70"/>
                  <a:gd name="T56" fmla="*/ 38 w 112"/>
                  <a:gd name="T57" fmla="*/ 69 h 70"/>
                  <a:gd name="T58" fmla="*/ 33 w 112"/>
                  <a:gd name="T59" fmla="*/ 68 h 70"/>
                  <a:gd name="T60" fmla="*/ 28 w 112"/>
                  <a:gd name="T61" fmla="*/ 67 h 70"/>
                  <a:gd name="T62" fmla="*/ 25 w 112"/>
                  <a:gd name="T63" fmla="*/ 64 h 70"/>
                  <a:gd name="T64" fmla="*/ 0 w 112"/>
                  <a:gd name="T65" fmla="*/ 47 h 70"/>
                  <a:gd name="T66" fmla="*/ 13 w 112"/>
                  <a:gd name="T67" fmla="*/ 44 h 70"/>
                  <a:gd name="T68" fmla="*/ 15 w 112"/>
                  <a:gd name="T69" fmla="*/ 39 h 70"/>
                  <a:gd name="T70" fmla="*/ 18 w 112"/>
                  <a:gd name="T71" fmla="*/ 35 h 70"/>
                  <a:gd name="T72" fmla="*/ 12 w 112"/>
                  <a:gd name="T73" fmla="*/ 28 h 70"/>
                  <a:gd name="T74" fmla="*/ 12 w 112"/>
                  <a:gd name="T75" fmla="*/ 18 h 70"/>
                  <a:gd name="T76" fmla="*/ 22 w 112"/>
                  <a:gd name="T77" fmla="*/ 24 h 70"/>
                  <a:gd name="T78" fmla="*/ 24 w 112"/>
                  <a:gd name="T79" fmla="*/ 21 h 70"/>
                  <a:gd name="T80" fmla="*/ 28 w 112"/>
                  <a:gd name="T81" fmla="*/ 21 h 70"/>
                  <a:gd name="T82" fmla="*/ 38 w 112"/>
                  <a:gd name="T83" fmla="*/ 27 h 70"/>
                  <a:gd name="T84" fmla="*/ 48 w 112"/>
                  <a:gd name="T85" fmla="*/ 27 h 70"/>
                  <a:gd name="T86" fmla="*/ 65 w 112"/>
                  <a:gd name="T87" fmla="*/ 23 h 70"/>
                  <a:gd name="T88" fmla="*/ 72 w 112"/>
                  <a:gd name="T89" fmla="*/ 21 h 70"/>
                  <a:gd name="T90" fmla="*/ 77 w 112"/>
                  <a:gd name="T91" fmla="*/ 23 h 70"/>
                  <a:gd name="T92" fmla="*/ 84 w 112"/>
                  <a:gd name="T93" fmla="*/ 26 h 70"/>
                  <a:gd name="T94" fmla="*/ 90 w 112"/>
                  <a:gd name="T95" fmla="*/ 19 h 70"/>
                  <a:gd name="T96" fmla="*/ 99 w 112"/>
                  <a:gd name="T97" fmla="*/ 7 h 70"/>
                  <a:gd name="T98" fmla="*/ 100 w 112"/>
                  <a:gd name="T99" fmla="*/ 4 h 7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2"/>
                  <a:gd name="T151" fmla="*/ 0 h 70"/>
                  <a:gd name="T152" fmla="*/ 112 w 112"/>
                  <a:gd name="T153" fmla="*/ 70 h 7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2" h="70">
                    <a:moveTo>
                      <a:pt x="100" y="0"/>
                    </a:moveTo>
                    <a:lnTo>
                      <a:pt x="101" y="0"/>
                    </a:lnTo>
                    <a:lnTo>
                      <a:pt x="103" y="0"/>
                    </a:lnTo>
                    <a:lnTo>
                      <a:pt x="104" y="0"/>
                    </a:lnTo>
                    <a:lnTo>
                      <a:pt x="104" y="3"/>
                    </a:lnTo>
                    <a:lnTo>
                      <a:pt x="106" y="4"/>
                    </a:lnTo>
                    <a:lnTo>
                      <a:pt x="106" y="11"/>
                    </a:lnTo>
                    <a:lnTo>
                      <a:pt x="106" y="12"/>
                    </a:lnTo>
                    <a:lnTo>
                      <a:pt x="111" y="12"/>
                    </a:lnTo>
                    <a:lnTo>
                      <a:pt x="111" y="13"/>
                    </a:lnTo>
                    <a:lnTo>
                      <a:pt x="112" y="13"/>
                    </a:lnTo>
                    <a:lnTo>
                      <a:pt x="112" y="19"/>
                    </a:lnTo>
                    <a:lnTo>
                      <a:pt x="111" y="19"/>
                    </a:lnTo>
                    <a:lnTo>
                      <a:pt x="111" y="22"/>
                    </a:lnTo>
                    <a:lnTo>
                      <a:pt x="110" y="29"/>
                    </a:lnTo>
                    <a:lnTo>
                      <a:pt x="108" y="29"/>
                    </a:lnTo>
                    <a:lnTo>
                      <a:pt x="107" y="29"/>
                    </a:lnTo>
                    <a:lnTo>
                      <a:pt x="105" y="30"/>
                    </a:lnTo>
                    <a:lnTo>
                      <a:pt x="106" y="31"/>
                    </a:lnTo>
                    <a:lnTo>
                      <a:pt x="107" y="31"/>
                    </a:lnTo>
                    <a:lnTo>
                      <a:pt x="108" y="32"/>
                    </a:lnTo>
                    <a:lnTo>
                      <a:pt x="108" y="33"/>
                    </a:lnTo>
                    <a:lnTo>
                      <a:pt x="109" y="33"/>
                    </a:lnTo>
                    <a:lnTo>
                      <a:pt x="110" y="33"/>
                    </a:lnTo>
                    <a:lnTo>
                      <a:pt x="111" y="33"/>
                    </a:lnTo>
                    <a:lnTo>
                      <a:pt x="111" y="34"/>
                    </a:lnTo>
                    <a:lnTo>
                      <a:pt x="112" y="35"/>
                    </a:lnTo>
                    <a:lnTo>
                      <a:pt x="111" y="35"/>
                    </a:lnTo>
                    <a:lnTo>
                      <a:pt x="110" y="34"/>
                    </a:lnTo>
                    <a:lnTo>
                      <a:pt x="109" y="34"/>
                    </a:lnTo>
                    <a:lnTo>
                      <a:pt x="108" y="33"/>
                    </a:lnTo>
                    <a:lnTo>
                      <a:pt x="107" y="32"/>
                    </a:lnTo>
                    <a:lnTo>
                      <a:pt x="106" y="32"/>
                    </a:lnTo>
                    <a:lnTo>
                      <a:pt x="105" y="31"/>
                    </a:lnTo>
                    <a:lnTo>
                      <a:pt x="104" y="31"/>
                    </a:lnTo>
                    <a:lnTo>
                      <a:pt x="103" y="30"/>
                    </a:lnTo>
                    <a:lnTo>
                      <a:pt x="102" y="30"/>
                    </a:lnTo>
                    <a:lnTo>
                      <a:pt x="100" y="30"/>
                    </a:lnTo>
                    <a:lnTo>
                      <a:pt x="99" y="30"/>
                    </a:lnTo>
                    <a:lnTo>
                      <a:pt x="98" y="31"/>
                    </a:lnTo>
                    <a:lnTo>
                      <a:pt x="97" y="33"/>
                    </a:lnTo>
                    <a:lnTo>
                      <a:pt x="95" y="34"/>
                    </a:lnTo>
                    <a:lnTo>
                      <a:pt x="94" y="36"/>
                    </a:lnTo>
                    <a:lnTo>
                      <a:pt x="93" y="37"/>
                    </a:lnTo>
                    <a:lnTo>
                      <a:pt x="92" y="38"/>
                    </a:lnTo>
                    <a:lnTo>
                      <a:pt x="91" y="40"/>
                    </a:lnTo>
                    <a:lnTo>
                      <a:pt x="90" y="41"/>
                    </a:lnTo>
                    <a:lnTo>
                      <a:pt x="90" y="42"/>
                    </a:lnTo>
                    <a:lnTo>
                      <a:pt x="89" y="44"/>
                    </a:lnTo>
                    <a:lnTo>
                      <a:pt x="89" y="46"/>
                    </a:lnTo>
                    <a:lnTo>
                      <a:pt x="89" y="47"/>
                    </a:lnTo>
                    <a:lnTo>
                      <a:pt x="88" y="47"/>
                    </a:lnTo>
                    <a:lnTo>
                      <a:pt x="87" y="48"/>
                    </a:lnTo>
                    <a:lnTo>
                      <a:pt x="86" y="48"/>
                    </a:lnTo>
                    <a:lnTo>
                      <a:pt x="86" y="49"/>
                    </a:lnTo>
                    <a:lnTo>
                      <a:pt x="85" y="49"/>
                    </a:lnTo>
                    <a:lnTo>
                      <a:pt x="84" y="50"/>
                    </a:lnTo>
                    <a:lnTo>
                      <a:pt x="83" y="50"/>
                    </a:lnTo>
                    <a:lnTo>
                      <a:pt x="82" y="50"/>
                    </a:lnTo>
                    <a:lnTo>
                      <a:pt x="81" y="51"/>
                    </a:lnTo>
                    <a:lnTo>
                      <a:pt x="79" y="46"/>
                    </a:lnTo>
                    <a:lnTo>
                      <a:pt x="80" y="46"/>
                    </a:lnTo>
                    <a:lnTo>
                      <a:pt x="77" y="38"/>
                    </a:lnTo>
                    <a:lnTo>
                      <a:pt x="73" y="40"/>
                    </a:lnTo>
                    <a:lnTo>
                      <a:pt x="74" y="41"/>
                    </a:lnTo>
                    <a:lnTo>
                      <a:pt x="74" y="42"/>
                    </a:lnTo>
                    <a:lnTo>
                      <a:pt x="74" y="43"/>
                    </a:lnTo>
                    <a:lnTo>
                      <a:pt x="74" y="44"/>
                    </a:lnTo>
                    <a:lnTo>
                      <a:pt x="73" y="45"/>
                    </a:lnTo>
                    <a:lnTo>
                      <a:pt x="72" y="45"/>
                    </a:lnTo>
                    <a:lnTo>
                      <a:pt x="72" y="46"/>
                    </a:lnTo>
                    <a:lnTo>
                      <a:pt x="71" y="46"/>
                    </a:lnTo>
                    <a:lnTo>
                      <a:pt x="70" y="46"/>
                    </a:lnTo>
                    <a:lnTo>
                      <a:pt x="69" y="45"/>
                    </a:lnTo>
                    <a:lnTo>
                      <a:pt x="68" y="44"/>
                    </a:lnTo>
                    <a:lnTo>
                      <a:pt x="67" y="43"/>
                    </a:lnTo>
                    <a:lnTo>
                      <a:pt x="66" y="42"/>
                    </a:lnTo>
                    <a:lnTo>
                      <a:pt x="66" y="41"/>
                    </a:lnTo>
                    <a:lnTo>
                      <a:pt x="67" y="39"/>
                    </a:lnTo>
                    <a:lnTo>
                      <a:pt x="66" y="40"/>
                    </a:lnTo>
                    <a:lnTo>
                      <a:pt x="65" y="39"/>
                    </a:lnTo>
                    <a:lnTo>
                      <a:pt x="61" y="41"/>
                    </a:lnTo>
                    <a:lnTo>
                      <a:pt x="61" y="40"/>
                    </a:lnTo>
                    <a:lnTo>
                      <a:pt x="55" y="44"/>
                    </a:lnTo>
                    <a:lnTo>
                      <a:pt x="49" y="46"/>
                    </a:lnTo>
                    <a:lnTo>
                      <a:pt x="47" y="46"/>
                    </a:lnTo>
                    <a:lnTo>
                      <a:pt x="46" y="46"/>
                    </a:lnTo>
                    <a:lnTo>
                      <a:pt x="44" y="45"/>
                    </a:lnTo>
                    <a:lnTo>
                      <a:pt x="42" y="50"/>
                    </a:lnTo>
                    <a:lnTo>
                      <a:pt x="45" y="51"/>
                    </a:lnTo>
                    <a:lnTo>
                      <a:pt x="47" y="54"/>
                    </a:lnTo>
                    <a:lnTo>
                      <a:pt x="44" y="55"/>
                    </a:lnTo>
                    <a:lnTo>
                      <a:pt x="45" y="57"/>
                    </a:lnTo>
                    <a:lnTo>
                      <a:pt x="43" y="58"/>
                    </a:lnTo>
                    <a:lnTo>
                      <a:pt x="41" y="59"/>
                    </a:lnTo>
                    <a:lnTo>
                      <a:pt x="42" y="61"/>
                    </a:lnTo>
                    <a:lnTo>
                      <a:pt x="38" y="63"/>
                    </a:lnTo>
                    <a:lnTo>
                      <a:pt x="39" y="64"/>
                    </a:lnTo>
                    <a:lnTo>
                      <a:pt x="40" y="67"/>
                    </a:lnTo>
                    <a:lnTo>
                      <a:pt x="38" y="67"/>
                    </a:lnTo>
                    <a:lnTo>
                      <a:pt x="38" y="69"/>
                    </a:lnTo>
                    <a:lnTo>
                      <a:pt x="34" y="70"/>
                    </a:lnTo>
                    <a:lnTo>
                      <a:pt x="34" y="68"/>
                    </a:lnTo>
                    <a:lnTo>
                      <a:pt x="33" y="68"/>
                    </a:lnTo>
                    <a:lnTo>
                      <a:pt x="32" y="68"/>
                    </a:lnTo>
                    <a:lnTo>
                      <a:pt x="31" y="68"/>
                    </a:lnTo>
                    <a:lnTo>
                      <a:pt x="30" y="68"/>
                    </a:lnTo>
                    <a:lnTo>
                      <a:pt x="28" y="67"/>
                    </a:lnTo>
                    <a:lnTo>
                      <a:pt x="27" y="66"/>
                    </a:lnTo>
                    <a:lnTo>
                      <a:pt x="26" y="65"/>
                    </a:lnTo>
                    <a:lnTo>
                      <a:pt x="25" y="65"/>
                    </a:lnTo>
                    <a:lnTo>
                      <a:pt x="25" y="64"/>
                    </a:lnTo>
                    <a:lnTo>
                      <a:pt x="21" y="66"/>
                    </a:lnTo>
                    <a:lnTo>
                      <a:pt x="19" y="64"/>
                    </a:lnTo>
                    <a:lnTo>
                      <a:pt x="11" y="68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6" y="43"/>
                    </a:lnTo>
                    <a:lnTo>
                      <a:pt x="10" y="46"/>
                    </a:lnTo>
                    <a:lnTo>
                      <a:pt x="13" y="44"/>
                    </a:lnTo>
                    <a:lnTo>
                      <a:pt x="16" y="43"/>
                    </a:lnTo>
                    <a:lnTo>
                      <a:pt x="15" y="41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6" y="37"/>
                    </a:lnTo>
                    <a:lnTo>
                      <a:pt x="15" y="37"/>
                    </a:lnTo>
                    <a:lnTo>
                      <a:pt x="15" y="36"/>
                    </a:lnTo>
                    <a:lnTo>
                      <a:pt x="18" y="35"/>
                    </a:lnTo>
                    <a:lnTo>
                      <a:pt x="16" y="31"/>
                    </a:lnTo>
                    <a:lnTo>
                      <a:pt x="12" y="31"/>
                    </a:lnTo>
                    <a:lnTo>
                      <a:pt x="12" y="28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20" y="18"/>
                    </a:lnTo>
                    <a:lnTo>
                      <a:pt x="20" y="19"/>
                    </a:lnTo>
                    <a:lnTo>
                      <a:pt x="21" y="21"/>
                    </a:lnTo>
                    <a:lnTo>
                      <a:pt x="22" y="24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24" y="21"/>
                    </a:lnTo>
                    <a:lnTo>
                      <a:pt x="25" y="23"/>
                    </a:lnTo>
                    <a:lnTo>
                      <a:pt x="27" y="21"/>
                    </a:lnTo>
                    <a:lnTo>
                      <a:pt x="28" y="21"/>
                    </a:lnTo>
                    <a:lnTo>
                      <a:pt x="29" y="20"/>
                    </a:lnTo>
                    <a:lnTo>
                      <a:pt x="34" y="27"/>
                    </a:lnTo>
                    <a:lnTo>
                      <a:pt x="34" y="28"/>
                    </a:lnTo>
                    <a:lnTo>
                      <a:pt x="38" y="27"/>
                    </a:lnTo>
                    <a:lnTo>
                      <a:pt x="40" y="28"/>
                    </a:lnTo>
                    <a:lnTo>
                      <a:pt x="45" y="26"/>
                    </a:lnTo>
                    <a:lnTo>
                      <a:pt x="46" y="28"/>
                    </a:lnTo>
                    <a:lnTo>
                      <a:pt x="48" y="27"/>
                    </a:lnTo>
                    <a:lnTo>
                      <a:pt x="49" y="28"/>
                    </a:lnTo>
                    <a:lnTo>
                      <a:pt x="51" y="27"/>
                    </a:lnTo>
                    <a:lnTo>
                      <a:pt x="52" y="28"/>
                    </a:lnTo>
                    <a:lnTo>
                      <a:pt x="65" y="23"/>
                    </a:lnTo>
                    <a:lnTo>
                      <a:pt x="66" y="22"/>
                    </a:lnTo>
                    <a:lnTo>
                      <a:pt x="66" y="19"/>
                    </a:lnTo>
                    <a:lnTo>
                      <a:pt x="70" y="17"/>
                    </a:lnTo>
                    <a:lnTo>
                      <a:pt x="72" y="21"/>
                    </a:lnTo>
                    <a:lnTo>
                      <a:pt x="69" y="23"/>
                    </a:lnTo>
                    <a:lnTo>
                      <a:pt x="70" y="26"/>
                    </a:lnTo>
                    <a:lnTo>
                      <a:pt x="76" y="22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80" y="25"/>
                    </a:lnTo>
                    <a:lnTo>
                      <a:pt x="82" y="26"/>
                    </a:lnTo>
                    <a:lnTo>
                      <a:pt x="84" y="26"/>
                    </a:lnTo>
                    <a:lnTo>
                      <a:pt x="85" y="26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90" y="19"/>
                    </a:lnTo>
                    <a:lnTo>
                      <a:pt x="98" y="19"/>
                    </a:lnTo>
                    <a:lnTo>
                      <a:pt x="98" y="16"/>
                    </a:lnTo>
                    <a:lnTo>
                      <a:pt x="99" y="12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100" y="5"/>
                    </a:lnTo>
                    <a:lnTo>
                      <a:pt x="100" y="4"/>
                    </a:lnTo>
                    <a:lnTo>
                      <a:pt x="100" y="2"/>
                    </a:lnTo>
                    <a:lnTo>
                      <a:pt x="100" y="0"/>
                    </a:lnTo>
                    <a:close/>
                  </a:path>
                </a:pathLst>
              </a:custGeom>
              <a:gradFill>
                <a:gsLst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11" name="380"/>
              <p:cNvSpPr>
                <a:spLocks/>
              </p:cNvSpPr>
              <p:nvPr/>
            </p:nvSpPr>
            <p:spPr bwMode="auto">
              <a:xfrm>
                <a:off x="2629521" y="2585154"/>
                <a:ext cx="905864" cy="808626"/>
              </a:xfrm>
              <a:custGeom>
                <a:avLst/>
                <a:gdLst>
                  <a:gd name="T0" fmla="*/ 5 w 72"/>
                  <a:gd name="T1" fmla="*/ 30 h 66"/>
                  <a:gd name="T2" fmla="*/ 8 w 72"/>
                  <a:gd name="T3" fmla="*/ 29 h 66"/>
                  <a:gd name="T4" fmla="*/ 24 w 72"/>
                  <a:gd name="T5" fmla="*/ 7 h 66"/>
                  <a:gd name="T6" fmla="*/ 26 w 72"/>
                  <a:gd name="T7" fmla="*/ 10 h 66"/>
                  <a:gd name="T8" fmla="*/ 29 w 72"/>
                  <a:gd name="T9" fmla="*/ 10 h 66"/>
                  <a:gd name="T10" fmla="*/ 31 w 72"/>
                  <a:gd name="T11" fmla="*/ 6 h 66"/>
                  <a:gd name="T12" fmla="*/ 31 w 72"/>
                  <a:gd name="T13" fmla="*/ 3 h 66"/>
                  <a:gd name="T14" fmla="*/ 31 w 72"/>
                  <a:gd name="T15" fmla="*/ 1 h 66"/>
                  <a:gd name="T16" fmla="*/ 32 w 72"/>
                  <a:gd name="T17" fmla="*/ 0 h 66"/>
                  <a:gd name="T18" fmla="*/ 34 w 72"/>
                  <a:gd name="T19" fmla="*/ 1 h 66"/>
                  <a:gd name="T20" fmla="*/ 34 w 72"/>
                  <a:gd name="T21" fmla="*/ 1 h 66"/>
                  <a:gd name="T22" fmla="*/ 35 w 72"/>
                  <a:gd name="T23" fmla="*/ 4 h 66"/>
                  <a:gd name="T24" fmla="*/ 37 w 72"/>
                  <a:gd name="T25" fmla="*/ 4 h 66"/>
                  <a:gd name="T26" fmla="*/ 39 w 72"/>
                  <a:gd name="T27" fmla="*/ 5 h 66"/>
                  <a:gd name="T28" fmla="*/ 42 w 72"/>
                  <a:gd name="T29" fmla="*/ 7 h 66"/>
                  <a:gd name="T30" fmla="*/ 54 w 72"/>
                  <a:gd name="T31" fmla="*/ 1 h 66"/>
                  <a:gd name="T32" fmla="*/ 58 w 72"/>
                  <a:gd name="T33" fmla="*/ 3 h 66"/>
                  <a:gd name="T34" fmla="*/ 62 w 72"/>
                  <a:gd name="T35" fmla="*/ 2 h 66"/>
                  <a:gd name="T36" fmla="*/ 64 w 72"/>
                  <a:gd name="T37" fmla="*/ 8 h 66"/>
                  <a:gd name="T38" fmla="*/ 72 w 72"/>
                  <a:gd name="T39" fmla="*/ 16 h 66"/>
                  <a:gd name="T40" fmla="*/ 70 w 72"/>
                  <a:gd name="T41" fmla="*/ 22 h 66"/>
                  <a:gd name="T42" fmla="*/ 72 w 72"/>
                  <a:gd name="T43" fmla="*/ 25 h 66"/>
                  <a:gd name="T44" fmla="*/ 68 w 72"/>
                  <a:gd name="T45" fmla="*/ 29 h 66"/>
                  <a:gd name="T46" fmla="*/ 67 w 72"/>
                  <a:gd name="T47" fmla="*/ 32 h 66"/>
                  <a:gd name="T48" fmla="*/ 64 w 72"/>
                  <a:gd name="T49" fmla="*/ 35 h 66"/>
                  <a:gd name="T50" fmla="*/ 63 w 72"/>
                  <a:gd name="T51" fmla="*/ 36 h 66"/>
                  <a:gd name="T52" fmla="*/ 62 w 72"/>
                  <a:gd name="T53" fmla="*/ 37 h 66"/>
                  <a:gd name="T54" fmla="*/ 61 w 72"/>
                  <a:gd name="T55" fmla="*/ 39 h 66"/>
                  <a:gd name="T56" fmla="*/ 59 w 72"/>
                  <a:gd name="T57" fmla="*/ 41 h 66"/>
                  <a:gd name="T58" fmla="*/ 57 w 72"/>
                  <a:gd name="T59" fmla="*/ 43 h 66"/>
                  <a:gd name="T60" fmla="*/ 59 w 72"/>
                  <a:gd name="T61" fmla="*/ 43 h 66"/>
                  <a:gd name="T62" fmla="*/ 62 w 72"/>
                  <a:gd name="T63" fmla="*/ 44 h 66"/>
                  <a:gd name="T64" fmla="*/ 61 w 72"/>
                  <a:gd name="T65" fmla="*/ 46 h 66"/>
                  <a:gd name="T66" fmla="*/ 60 w 72"/>
                  <a:gd name="T67" fmla="*/ 46 h 66"/>
                  <a:gd name="T68" fmla="*/ 58 w 72"/>
                  <a:gd name="T69" fmla="*/ 48 h 66"/>
                  <a:gd name="T70" fmla="*/ 57 w 72"/>
                  <a:gd name="T71" fmla="*/ 50 h 66"/>
                  <a:gd name="T72" fmla="*/ 55 w 72"/>
                  <a:gd name="T73" fmla="*/ 51 h 66"/>
                  <a:gd name="T74" fmla="*/ 53 w 72"/>
                  <a:gd name="T75" fmla="*/ 53 h 66"/>
                  <a:gd name="T76" fmla="*/ 52 w 72"/>
                  <a:gd name="T77" fmla="*/ 54 h 66"/>
                  <a:gd name="T78" fmla="*/ 49 w 72"/>
                  <a:gd name="T79" fmla="*/ 57 h 66"/>
                  <a:gd name="T80" fmla="*/ 48 w 72"/>
                  <a:gd name="T81" fmla="*/ 59 h 66"/>
                  <a:gd name="T82" fmla="*/ 46 w 72"/>
                  <a:gd name="T83" fmla="*/ 61 h 66"/>
                  <a:gd name="T84" fmla="*/ 45 w 72"/>
                  <a:gd name="T85" fmla="*/ 61 h 66"/>
                  <a:gd name="T86" fmla="*/ 44 w 72"/>
                  <a:gd name="T87" fmla="*/ 62 h 66"/>
                  <a:gd name="T88" fmla="*/ 43 w 72"/>
                  <a:gd name="T89" fmla="*/ 63 h 66"/>
                  <a:gd name="T90" fmla="*/ 42 w 72"/>
                  <a:gd name="T91" fmla="*/ 65 h 66"/>
                  <a:gd name="T92" fmla="*/ 41 w 72"/>
                  <a:gd name="T93" fmla="*/ 65 h 66"/>
                  <a:gd name="T94" fmla="*/ 39 w 72"/>
                  <a:gd name="T95" fmla="*/ 64 h 66"/>
                  <a:gd name="T96" fmla="*/ 38 w 72"/>
                  <a:gd name="T97" fmla="*/ 63 h 66"/>
                  <a:gd name="T98" fmla="*/ 36 w 72"/>
                  <a:gd name="T99" fmla="*/ 59 h 66"/>
                  <a:gd name="T100" fmla="*/ 35 w 72"/>
                  <a:gd name="T101" fmla="*/ 60 h 66"/>
                  <a:gd name="T102" fmla="*/ 33 w 72"/>
                  <a:gd name="T103" fmla="*/ 56 h 66"/>
                  <a:gd name="T104" fmla="*/ 29 w 72"/>
                  <a:gd name="T105" fmla="*/ 55 h 66"/>
                  <a:gd name="T106" fmla="*/ 25 w 72"/>
                  <a:gd name="T107" fmla="*/ 57 h 66"/>
                  <a:gd name="T108" fmla="*/ 23 w 72"/>
                  <a:gd name="T109" fmla="*/ 56 h 66"/>
                  <a:gd name="T110" fmla="*/ 20 w 72"/>
                  <a:gd name="T111" fmla="*/ 57 h 66"/>
                  <a:gd name="T112" fmla="*/ 18 w 72"/>
                  <a:gd name="T113" fmla="*/ 57 h 66"/>
                  <a:gd name="T114" fmla="*/ 18 w 72"/>
                  <a:gd name="T115" fmla="*/ 47 h 66"/>
                  <a:gd name="T116" fmla="*/ 17 w 72"/>
                  <a:gd name="T117" fmla="*/ 47 h 66"/>
                  <a:gd name="T118" fmla="*/ 10 w 72"/>
                  <a:gd name="T119" fmla="*/ 47 h 66"/>
                  <a:gd name="T120" fmla="*/ 3 w 72"/>
                  <a:gd name="T121" fmla="*/ 47 h 66"/>
                  <a:gd name="T122" fmla="*/ 1 w 72"/>
                  <a:gd name="T123" fmla="*/ 46 h 66"/>
                  <a:gd name="T124" fmla="*/ 1 w 72"/>
                  <a:gd name="T125" fmla="*/ 32 h 6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2"/>
                  <a:gd name="T190" fmla="*/ 0 h 66"/>
                  <a:gd name="T191" fmla="*/ 72 w 72"/>
                  <a:gd name="T192" fmla="*/ 66 h 6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2" h="66">
                    <a:moveTo>
                      <a:pt x="1" y="29"/>
                    </a:moveTo>
                    <a:lnTo>
                      <a:pt x="5" y="30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8" y="29"/>
                    </a:lnTo>
                    <a:lnTo>
                      <a:pt x="16" y="24"/>
                    </a:lnTo>
                    <a:lnTo>
                      <a:pt x="10" y="17"/>
                    </a:lnTo>
                    <a:lnTo>
                      <a:pt x="24" y="7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9" y="10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1" y="6"/>
                    </a:lnTo>
                    <a:lnTo>
                      <a:pt x="31" y="5"/>
                    </a:lnTo>
                    <a:lnTo>
                      <a:pt x="31" y="3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0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6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53" y="3"/>
                    </a:lnTo>
                    <a:lnTo>
                      <a:pt x="53" y="2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6" y="3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3" y="4"/>
                    </a:lnTo>
                    <a:lnTo>
                      <a:pt x="62" y="7"/>
                    </a:lnTo>
                    <a:lnTo>
                      <a:pt x="64" y="8"/>
                    </a:lnTo>
                    <a:lnTo>
                      <a:pt x="65" y="7"/>
                    </a:lnTo>
                    <a:lnTo>
                      <a:pt x="72" y="16"/>
                    </a:lnTo>
                    <a:lnTo>
                      <a:pt x="70" y="19"/>
                    </a:lnTo>
                    <a:lnTo>
                      <a:pt x="70" y="20"/>
                    </a:lnTo>
                    <a:lnTo>
                      <a:pt x="70" y="22"/>
                    </a:lnTo>
                    <a:lnTo>
                      <a:pt x="70" y="23"/>
                    </a:lnTo>
                    <a:lnTo>
                      <a:pt x="71" y="24"/>
                    </a:lnTo>
                    <a:lnTo>
                      <a:pt x="72" y="25"/>
                    </a:lnTo>
                    <a:lnTo>
                      <a:pt x="69" y="26"/>
                    </a:lnTo>
                    <a:lnTo>
                      <a:pt x="68" y="28"/>
                    </a:lnTo>
                    <a:lnTo>
                      <a:pt x="68" y="29"/>
                    </a:lnTo>
                    <a:lnTo>
                      <a:pt x="69" y="31"/>
                    </a:lnTo>
                    <a:lnTo>
                      <a:pt x="67" y="32"/>
                    </a:lnTo>
                    <a:lnTo>
                      <a:pt x="66" y="33"/>
                    </a:lnTo>
                    <a:lnTo>
                      <a:pt x="65" y="34"/>
                    </a:lnTo>
                    <a:lnTo>
                      <a:pt x="64" y="35"/>
                    </a:lnTo>
                    <a:lnTo>
                      <a:pt x="64" y="36"/>
                    </a:lnTo>
                    <a:lnTo>
                      <a:pt x="63" y="36"/>
                    </a:lnTo>
                    <a:lnTo>
                      <a:pt x="63" y="37"/>
                    </a:lnTo>
                    <a:lnTo>
                      <a:pt x="62" y="37"/>
                    </a:lnTo>
                    <a:lnTo>
                      <a:pt x="62" y="38"/>
                    </a:lnTo>
                    <a:lnTo>
                      <a:pt x="61" y="39"/>
                    </a:lnTo>
                    <a:lnTo>
                      <a:pt x="60" y="40"/>
                    </a:lnTo>
                    <a:lnTo>
                      <a:pt x="59" y="41"/>
                    </a:lnTo>
                    <a:lnTo>
                      <a:pt x="58" y="41"/>
                    </a:lnTo>
                    <a:lnTo>
                      <a:pt x="57" y="42"/>
                    </a:lnTo>
                    <a:lnTo>
                      <a:pt x="57" y="43"/>
                    </a:lnTo>
                    <a:lnTo>
                      <a:pt x="58" y="43"/>
                    </a:lnTo>
                    <a:lnTo>
                      <a:pt x="59" y="43"/>
                    </a:lnTo>
                    <a:lnTo>
                      <a:pt x="60" y="43"/>
                    </a:lnTo>
                    <a:lnTo>
                      <a:pt x="61" y="44"/>
                    </a:lnTo>
                    <a:lnTo>
                      <a:pt x="62" y="44"/>
                    </a:lnTo>
                    <a:lnTo>
                      <a:pt x="62" y="45"/>
                    </a:lnTo>
                    <a:lnTo>
                      <a:pt x="61" y="46"/>
                    </a:lnTo>
                    <a:lnTo>
                      <a:pt x="60" y="47"/>
                    </a:lnTo>
                    <a:lnTo>
                      <a:pt x="60" y="46"/>
                    </a:lnTo>
                    <a:lnTo>
                      <a:pt x="59" y="47"/>
                    </a:lnTo>
                    <a:lnTo>
                      <a:pt x="58" y="48"/>
                    </a:lnTo>
                    <a:lnTo>
                      <a:pt x="57" y="49"/>
                    </a:lnTo>
                    <a:lnTo>
                      <a:pt x="57" y="50"/>
                    </a:lnTo>
                    <a:lnTo>
                      <a:pt x="56" y="50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4" y="52"/>
                    </a:lnTo>
                    <a:lnTo>
                      <a:pt x="53" y="53"/>
                    </a:lnTo>
                    <a:lnTo>
                      <a:pt x="52" y="54"/>
                    </a:lnTo>
                    <a:lnTo>
                      <a:pt x="51" y="55"/>
                    </a:lnTo>
                    <a:lnTo>
                      <a:pt x="50" y="56"/>
                    </a:lnTo>
                    <a:lnTo>
                      <a:pt x="49" y="57"/>
                    </a:lnTo>
                    <a:lnTo>
                      <a:pt x="48" y="58"/>
                    </a:lnTo>
                    <a:lnTo>
                      <a:pt x="48" y="59"/>
                    </a:lnTo>
                    <a:lnTo>
                      <a:pt x="47" y="59"/>
                    </a:lnTo>
                    <a:lnTo>
                      <a:pt x="47" y="60"/>
                    </a:lnTo>
                    <a:lnTo>
                      <a:pt x="46" y="61"/>
                    </a:lnTo>
                    <a:lnTo>
                      <a:pt x="45" y="61"/>
                    </a:lnTo>
                    <a:lnTo>
                      <a:pt x="44" y="62"/>
                    </a:lnTo>
                    <a:lnTo>
                      <a:pt x="44" y="63"/>
                    </a:lnTo>
                    <a:lnTo>
                      <a:pt x="43" y="63"/>
                    </a:lnTo>
                    <a:lnTo>
                      <a:pt x="42" y="64"/>
                    </a:lnTo>
                    <a:lnTo>
                      <a:pt x="42" y="65"/>
                    </a:lnTo>
                    <a:lnTo>
                      <a:pt x="41" y="65"/>
                    </a:lnTo>
                    <a:lnTo>
                      <a:pt x="41" y="66"/>
                    </a:lnTo>
                    <a:lnTo>
                      <a:pt x="41" y="65"/>
                    </a:lnTo>
                    <a:lnTo>
                      <a:pt x="40" y="65"/>
                    </a:lnTo>
                    <a:lnTo>
                      <a:pt x="39" y="64"/>
                    </a:lnTo>
                    <a:lnTo>
                      <a:pt x="39" y="63"/>
                    </a:lnTo>
                    <a:lnTo>
                      <a:pt x="38" y="63"/>
                    </a:lnTo>
                    <a:lnTo>
                      <a:pt x="38" y="62"/>
                    </a:lnTo>
                    <a:lnTo>
                      <a:pt x="37" y="61"/>
                    </a:lnTo>
                    <a:lnTo>
                      <a:pt x="36" y="59"/>
                    </a:lnTo>
                    <a:lnTo>
                      <a:pt x="35" y="60"/>
                    </a:lnTo>
                    <a:lnTo>
                      <a:pt x="34" y="59"/>
                    </a:lnTo>
                    <a:lnTo>
                      <a:pt x="32" y="57"/>
                    </a:lnTo>
                    <a:lnTo>
                      <a:pt x="33" y="56"/>
                    </a:lnTo>
                    <a:lnTo>
                      <a:pt x="31" y="54"/>
                    </a:lnTo>
                    <a:lnTo>
                      <a:pt x="30" y="55"/>
                    </a:lnTo>
                    <a:lnTo>
                      <a:pt x="29" y="55"/>
                    </a:lnTo>
                    <a:lnTo>
                      <a:pt x="28" y="56"/>
                    </a:lnTo>
                    <a:lnTo>
                      <a:pt x="27" y="56"/>
                    </a:lnTo>
                    <a:lnTo>
                      <a:pt x="25" y="57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23" y="56"/>
                    </a:lnTo>
                    <a:lnTo>
                      <a:pt x="21" y="57"/>
                    </a:lnTo>
                    <a:lnTo>
                      <a:pt x="20" y="57"/>
                    </a:lnTo>
                    <a:lnTo>
                      <a:pt x="18" y="58"/>
                    </a:lnTo>
                    <a:lnTo>
                      <a:pt x="17" y="58"/>
                    </a:lnTo>
                    <a:lnTo>
                      <a:pt x="18" y="57"/>
                    </a:lnTo>
                    <a:lnTo>
                      <a:pt x="18" y="54"/>
                    </a:lnTo>
                    <a:lnTo>
                      <a:pt x="18" y="49"/>
                    </a:lnTo>
                    <a:lnTo>
                      <a:pt x="18" y="47"/>
                    </a:lnTo>
                    <a:lnTo>
                      <a:pt x="18" y="46"/>
                    </a:lnTo>
                    <a:lnTo>
                      <a:pt x="17" y="47"/>
                    </a:lnTo>
                    <a:lnTo>
                      <a:pt x="15" y="47"/>
                    </a:lnTo>
                    <a:lnTo>
                      <a:pt x="13" y="47"/>
                    </a:lnTo>
                    <a:lnTo>
                      <a:pt x="10" y="47"/>
                    </a:lnTo>
                    <a:lnTo>
                      <a:pt x="7" y="47"/>
                    </a:lnTo>
                    <a:lnTo>
                      <a:pt x="4" y="47"/>
                    </a:lnTo>
                    <a:lnTo>
                      <a:pt x="3" y="47"/>
                    </a:lnTo>
                    <a:lnTo>
                      <a:pt x="2" y="46"/>
                    </a:lnTo>
                    <a:lnTo>
                      <a:pt x="1" y="46"/>
                    </a:lnTo>
                    <a:lnTo>
                      <a:pt x="0" y="45"/>
                    </a:lnTo>
                    <a:lnTo>
                      <a:pt x="0" y="36"/>
                    </a:lnTo>
                    <a:lnTo>
                      <a:pt x="1" y="32"/>
                    </a:lnTo>
                    <a:lnTo>
                      <a:pt x="1" y="31"/>
                    </a:lnTo>
                    <a:lnTo>
                      <a:pt x="1" y="29"/>
                    </a:lnTo>
                    <a:close/>
                  </a:path>
                </a:pathLst>
              </a:custGeom>
              <a:gradFill>
                <a:gsLst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12" name="370"/>
              <p:cNvSpPr>
                <a:spLocks/>
              </p:cNvSpPr>
              <p:nvPr/>
            </p:nvSpPr>
            <p:spPr bwMode="auto">
              <a:xfrm>
                <a:off x="1648168" y="2511643"/>
                <a:ext cx="1207818" cy="1041413"/>
              </a:xfrm>
              <a:custGeom>
                <a:avLst/>
                <a:gdLst>
                  <a:gd name="T0" fmla="*/ 4 w 96"/>
                  <a:gd name="T1" fmla="*/ 34 h 85"/>
                  <a:gd name="T2" fmla="*/ 11 w 96"/>
                  <a:gd name="T3" fmla="*/ 32 h 85"/>
                  <a:gd name="T4" fmla="*/ 14 w 96"/>
                  <a:gd name="T5" fmla="*/ 32 h 85"/>
                  <a:gd name="T6" fmla="*/ 20 w 96"/>
                  <a:gd name="T7" fmla="*/ 25 h 85"/>
                  <a:gd name="T8" fmla="*/ 21 w 96"/>
                  <a:gd name="T9" fmla="*/ 28 h 85"/>
                  <a:gd name="T10" fmla="*/ 25 w 96"/>
                  <a:gd name="T11" fmla="*/ 31 h 85"/>
                  <a:gd name="T12" fmla="*/ 29 w 96"/>
                  <a:gd name="T13" fmla="*/ 29 h 85"/>
                  <a:gd name="T14" fmla="*/ 36 w 96"/>
                  <a:gd name="T15" fmla="*/ 28 h 85"/>
                  <a:gd name="T16" fmla="*/ 40 w 96"/>
                  <a:gd name="T17" fmla="*/ 18 h 85"/>
                  <a:gd name="T18" fmla="*/ 54 w 96"/>
                  <a:gd name="T19" fmla="*/ 19 h 85"/>
                  <a:gd name="T20" fmla="*/ 52 w 96"/>
                  <a:gd name="T21" fmla="*/ 12 h 85"/>
                  <a:gd name="T22" fmla="*/ 53 w 96"/>
                  <a:gd name="T23" fmla="*/ 8 h 85"/>
                  <a:gd name="T24" fmla="*/ 54 w 96"/>
                  <a:gd name="T25" fmla="*/ 7 h 85"/>
                  <a:gd name="T26" fmla="*/ 56 w 96"/>
                  <a:gd name="T27" fmla="*/ 6 h 85"/>
                  <a:gd name="T28" fmla="*/ 57 w 96"/>
                  <a:gd name="T29" fmla="*/ 4 h 85"/>
                  <a:gd name="T30" fmla="*/ 59 w 96"/>
                  <a:gd name="T31" fmla="*/ 0 h 85"/>
                  <a:gd name="T32" fmla="*/ 61 w 96"/>
                  <a:gd name="T33" fmla="*/ 2 h 85"/>
                  <a:gd name="T34" fmla="*/ 68 w 96"/>
                  <a:gd name="T35" fmla="*/ 6 h 85"/>
                  <a:gd name="T36" fmla="*/ 70 w 96"/>
                  <a:gd name="T37" fmla="*/ 7 h 85"/>
                  <a:gd name="T38" fmla="*/ 70 w 96"/>
                  <a:gd name="T39" fmla="*/ 5 h 85"/>
                  <a:gd name="T40" fmla="*/ 72 w 96"/>
                  <a:gd name="T41" fmla="*/ 6 h 85"/>
                  <a:gd name="T42" fmla="*/ 74 w 96"/>
                  <a:gd name="T43" fmla="*/ 6 h 85"/>
                  <a:gd name="T44" fmla="*/ 70 w 96"/>
                  <a:gd name="T45" fmla="*/ 13 h 85"/>
                  <a:gd name="T46" fmla="*/ 68 w 96"/>
                  <a:gd name="T47" fmla="*/ 11 h 85"/>
                  <a:gd name="T48" fmla="*/ 66 w 96"/>
                  <a:gd name="T49" fmla="*/ 11 h 85"/>
                  <a:gd name="T50" fmla="*/ 66 w 96"/>
                  <a:gd name="T51" fmla="*/ 18 h 85"/>
                  <a:gd name="T52" fmla="*/ 68 w 96"/>
                  <a:gd name="T53" fmla="*/ 29 h 85"/>
                  <a:gd name="T54" fmla="*/ 74 w 96"/>
                  <a:gd name="T55" fmla="*/ 32 h 85"/>
                  <a:gd name="T56" fmla="*/ 79 w 96"/>
                  <a:gd name="T57" fmla="*/ 32 h 85"/>
                  <a:gd name="T58" fmla="*/ 79 w 96"/>
                  <a:gd name="T59" fmla="*/ 38 h 85"/>
                  <a:gd name="T60" fmla="*/ 79 w 96"/>
                  <a:gd name="T61" fmla="*/ 52 h 85"/>
                  <a:gd name="T62" fmla="*/ 81 w 96"/>
                  <a:gd name="T63" fmla="*/ 53 h 85"/>
                  <a:gd name="T64" fmla="*/ 88 w 96"/>
                  <a:gd name="T65" fmla="*/ 53 h 85"/>
                  <a:gd name="T66" fmla="*/ 95 w 96"/>
                  <a:gd name="T67" fmla="*/ 53 h 85"/>
                  <a:gd name="T68" fmla="*/ 96 w 96"/>
                  <a:gd name="T69" fmla="*/ 53 h 85"/>
                  <a:gd name="T70" fmla="*/ 96 w 96"/>
                  <a:gd name="T71" fmla="*/ 63 h 85"/>
                  <a:gd name="T72" fmla="*/ 93 w 96"/>
                  <a:gd name="T73" fmla="*/ 65 h 85"/>
                  <a:gd name="T74" fmla="*/ 91 w 96"/>
                  <a:gd name="T75" fmla="*/ 66 h 85"/>
                  <a:gd name="T76" fmla="*/ 88 w 96"/>
                  <a:gd name="T77" fmla="*/ 68 h 85"/>
                  <a:gd name="T78" fmla="*/ 86 w 96"/>
                  <a:gd name="T79" fmla="*/ 70 h 85"/>
                  <a:gd name="T80" fmla="*/ 74 w 96"/>
                  <a:gd name="T81" fmla="*/ 73 h 85"/>
                  <a:gd name="T82" fmla="*/ 76 w 96"/>
                  <a:gd name="T83" fmla="*/ 77 h 85"/>
                  <a:gd name="T84" fmla="*/ 73 w 96"/>
                  <a:gd name="T85" fmla="*/ 78 h 85"/>
                  <a:gd name="T86" fmla="*/ 72 w 96"/>
                  <a:gd name="T87" fmla="*/ 78 h 85"/>
                  <a:gd name="T88" fmla="*/ 68 w 96"/>
                  <a:gd name="T89" fmla="*/ 80 h 85"/>
                  <a:gd name="T90" fmla="*/ 66 w 96"/>
                  <a:gd name="T91" fmla="*/ 80 h 85"/>
                  <a:gd name="T92" fmla="*/ 61 w 96"/>
                  <a:gd name="T93" fmla="*/ 83 h 85"/>
                  <a:gd name="T94" fmla="*/ 60 w 96"/>
                  <a:gd name="T95" fmla="*/ 80 h 85"/>
                  <a:gd name="T96" fmla="*/ 57 w 96"/>
                  <a:gd name="T97" fmla="*/ 77 h 85"/>
                  <a:gd name="T98" fmla="*/ 52 w 96"/>
                  <a:gd name="T99" fmla="*/ 78 h 85"/>
                  <a:gd name="T100" fmla="*/ 47 w 96"/>
                  <a:gd name="T101" fmla="*/ 80 h 85"/>
                  <a:gd name="T102" fmla="*/ 41 w 96"/>
                  <a:gd name="T103" fmla="*/ 80 h 85"/>
                  <a:gd name="T104" fmla="*/ 34 w 96"/>
                  <a:gd name="T105" fmla="*/ 80 h 85"/>
                  <a:gd name="T106" fmla="*/ 32 w 96"/>
                  <a:gd name="T107" fmla="*/ 85 h 85"/>
                  <a:gd name="T108" fmla="*/ 29 w 96"/>
                  <a:gd name="T109" fmla="*/ 82 h 85"/>
                  <a:gd name="T110" fmla="*/ 26 w 96"/>
                  <a:gd name="T111" fmla="*/ 79 h 85"/>
                  <a:gd name="T112" fmla="*/ 13 w 96"/>
                  <a:gd name="T113" fmla="*/ 71 h 85"/>
                  <a:gd name="T114" fmla="*/ 17 w 96"/>
                  <a:gd name="T115" fmla="*/ 52 h 85"/>
                  <a:gd name="T116" fmla="*/ 8 w 96"/>
                  <a:gd name="T117" fmla="*/ 47 h 85"/>
                  <a:gd name="T118" fmla="*/ 4 w 96"/>
                  <a:gd name="T119" fmla="*/ 42 h 8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6"/>
                  <a:gd name="T181" fmla="*/ 0 h 85"/>
                  <a:gd name="T182" fmla="*/ 96 w 96"/>
                  <a:gd name="T183" fmla="*/ 85 h 8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6" h="85">
                    <a:moveTo>
                      <a:pt x="0" y="35"/>
                    </a:moveTo>
                    <a:lnTo>
                      <a:pt x="1" y="34"/>
                    </a:lnTo>
                    <a:lnTo>
                      <a:pt x="4" y="34"/>
                    </a:lnTo>
                    <a:lnTo>
                      <a:pt x="5" y="34"/>
                    </a:lnTo>
                    <a:lnTo>
                      <a:pt x="9" y="31"/>
                    </a:lnTo>
                    <a:lnTo>
                      <a:pt x="11" y="32"/>
                    </a:lnTo>
                    <a:lnTo>
                      <a:pt x="12" y="33"/>
                    </a:lnTo>
                    <a:lnTo>
                      <a:pt x="13" y="33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6" y="31"/>
                    </a:lnTo>
                    <a:lnTo>
                      <a:pt x="20" y="25"/>
                    </a:lnTo>
                    <a:lnTo>
                      <a:pt x="20" y="26"/>
                    </a:lnTo>
                    <a:lnTo>
                      <a:pt x="21" y="27"/>
                    </a:lnTo>
                    <a:lnTo>
                      <a:pt x="21" y="28"/>
                    </a:lnTo>
                    <a:lnTo>
                      <a:pt x="21" y="29"/>
                    </a:lnTo>
                    <a:lnTo>
                      <a:pt x="25" y="31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9" y="29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36" y="28"/>
                    </a:lnTo>
                    <a:lnTo>
                      <a:pt x="37" y="19"/>
                    </a:lnTo>
                    <a:lnTo>
                      <a:pt x="40" y="17"/>
                    </a:lnTo>
                    <a:lnTo>
                      <a:pt x="40" y="18"/>
                    </a:lnTo>
                    <a:lnTo>
                      <a:pt x="43" y="17"/>
                    </a:lnTo>
                    <a:lnTo>
                      <a:pt x="45" y="23"/>
                    </a:lnTo>
                    <a:lnTo>
                      <a:pt x="54" y="19"/>
                    </a:lnTo>
                    <a:lnTo>
                      <a:pt x="53" y="16"/>
                    </a:lnTo>
                    <a:lnTo>
                      <a:pt x="54" y="15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3" y="8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6" y="6"/>
                    </a:lnTo>
                    <a:lnTo>
                      <a:pt x="57" y="5"/>
                    </a:lnTo>
                    <a:lnTo>
                      <a:pt x="57" y="4"/>
                    </a:lnTo>
                    <a:lnTo>
                      <a:pt x="57" y="3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61" y="2"/>
                    </a:lnTo>
                    <a:lnTo>
                      <a:pt x="65" y="1"/>
                    </a:lnTo>
                    <a:lnTo>
                      <a:pt x="68" y="6"/>
                    </a:lnTo>
                    <a:lnTo>
                      <a:pt x="69" y="7"/>
                    </a:lnTo>
                    <a:lnTo>
                      <a:pt x="70" y="7"/>
                    </a:lnTo>
                    <a:lnTo>
                      <a:pt x="70" y="6"/>
                    </a:lnTo>
                    <a:lnTo>
                      <a:pt x="70" y="5"/>
                    </a:lnTo>
                    <a:lnTo>
                      <a:pt x="70" y="4"/>
                    </a:lnTo>
                    <a:lnTo>
                      <a:pt x="71" y="5"/>
                    </a:lnTo>
                    <a:lnTo>
                      <a:pt x="72" y="6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1" y="14"/>
                    </a:lnTo>
                    <a:lnTo>
                      <a:pt x="70" y="14"/>
                    </a:lnTo>
                    <a:lnTo>
                      <a:pt x="70" y="13"/>
                    </a:lnTo>
                    <a:lnTo>
                      <a:pt x="69" y="13"/>
                    </a:lnTo>
                    <a:lnTo>
                      <a:pt x="69" y="12"/>
                    </a:lnTo>
                    <a:lnTo>
                      <a:pt x="68" y="11"/>
                    </a:lnTo>
                    <a:lnTo>
                      <a:pt x="67" y="11"/>
                    </a:lnTo>
                    <a:lnTo>
                      <a:pt x="66" y="11"/>
                    </a:lnTo>
                    <a:lnTo>
                      <a:pt x="65" y="11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5" y="28"/>
                    </a:lnTo>
                    <a:lnTo>
                      <a:pt x="67" y="28"/>
                    </a:lnTo>
                    <a:lnTo>
                      <a:pt x="68" y="29"/>
                    </a:lnTo>
                    <a:lnTo>
                      <a:pt x="69" y="29"/>
                    </a:lnTo>
                    <a:lnTo>
                      <a:pt x="74" y="29"/>
                    </a:lnTo>
                    <a:lnTo>
                      <a:pt x="74" y="32"/>
                    </a:lnTo>
                    <a:lnTo>
                      <a:pt x="75" y="32"/>
                    </a:lnTo>
                    <a:lnTo>
                      <a:pt x="77" y="32"/>
                    </a:lnTo>
                    <a:lnTo>
                      <a:pt x="79" y="32"/>
                    </a:lnTo>
                    <a:lnTo>
                      <a:pt x="79" y="35"/>
                    </a:lnTo>
                    <a:lnTo>
                      <a:pt x="79" y="37"/>
                    </a:lnTo>
                    <a:lnTo>
                      <a:pt x="79" y="38"/>
                    </a:lnTo>
                    <a:lnTo>
                      <a:pt x="78" y="42"/>
                    </a:lnTo>
                    <a:lnTo>
                      <a:pt x="78" y="51"/>
                    </a:lnTo>
                    <a:lnTo>
                      <a:pt x="79" y="52"/>
                    </a:lnTo>
                    <a:lnTo>
                      <a:pt x="80" y="52"/>
                    </a:lnTo>
                    <a:lnTo>
                      <a:pt x="81" y="53"/>
                    </a:lnTo>
                    <a:lnTo>
                      <a:pt x="82" y="53"/>
                    </a:lnTo>
                    <a:lnTo>
                      <a:pt x="85" y="53"/>
                    </a:lnTo>
                    <a:lnTo>
                      <a:pt x="88" y="53"/>
                    </a:lnTo>
                    <a:lnTo>
                      <a:pt x="91" y="53"/>
                    </a:lnTo>
                    <a:lnTo>
                      <a:pt x="93" y="53"/>
                    </a:lnTo>
                    <a:lnTo>
                      <a:pt x="95" y="53"/>
                    </a:lnTo>
                    <a:lnTo>
                      <a:pt x="96" y="52"/>
                    </a:lnTo>
                    <a:lnTo>
                      <a:pt x="96" y="53"/>
                    </a:lnTo>
                    <a:lnTo>
                      <a:pt x="96" y="55"/>
                    </a:lnTo>
                    <a:lnTo>
                      <a:pt x="96" y="60"/>
                    </a:lnTo>
                    <a:lnTo>
                      <a:pt x="96" y="63"/>
                    </a:lnTo>
                    <a:lnTo>
                      <a:pt x="95" y="64"/>
                    </a:lnTo>
                    <a:lnTo>
                      <a:pt x="94" y="65"/>
                    </a:lnTo>
                    <a:lnTo>
                      <a:pt x="93" y="65"/>
                    </a:lnTo>
                    <a:lnTo>
                      <a:pt x="91" y="66"/>
                    </a:lnTo>
                    <a:lnTo>
                      <a:pt x="90" y="66"/>
                    </a:lnTo>
                    <a:lnTo>
                      <a:pt x="90" y="67"/>
                    </a:lnTo>
                    <a:lnTo>
                      <a:pt x="88" y="68"/>
                    </a:lnTo>
                    <a:lnTo>
                      <a:pt x="87" y="68"/>
                    </a:lnTo>
                    <a:lnTo>
                      <a:pt x="87" y="69"/>
                    </a:lnTo>
                    <a:lnTo>
                      <a:pt x="86" y="70"/>
                    </a:lnTo>
                    <a:lnTo>
                      <a:pt x="85" y="70"/>
                    </a:lnTo>
                    <a:lnTo>
                      <a:pt x="73" y="72"/>
                    </a:lnTo>
                    <a:lnTo>
                      <a:pt x="74" y="73"/>
                    </a:lnTo>
                    <a:lnTo>
                      <a:pt x="74" y="74"/>
                    </a:lnTo>
                    <a:lnTo>
                      <a:pt x="75" y="75"/>
                    </a:lnTo>
                    <a:lnTo>
                      <a:pt x="76" y="77"/>
                    </a:lnTo>
                    <a:lnTo>
                      <a:pt x="75" y="77"/>
                    </a:lnTo>
                    <a:lnTo>
                      <a:pt x="74" y="78"/>
                    </a:lnTo>
                    <a:lnTo>
                      <a:pt x="73" y="78"/>
                    </a:lnTo>
                    <a:lnTo>
                      <a:pt x="72" y="78"/>
                    </a:lnTo>
                    <a:lnTo>
                      <a:pt x="71" y="79"/>
                    </a:lnTo>
                    <a:lnTo>
                      <a:pt x="70" y="80"/>
                    </a:lnTo>
                    <a:lnTo>
                      <a:pt x="68" y="80"/>
                    </a:lnTo>
                    <a:lnTo>
                      <a:pt x="67" y="79"/>
                    </a:lnTo>
                    <a:lnTo>
                      <a:pt x="67" y="80"/>
                    </a:lnTo>
                    <a:lnTo>
                      <a:pt x="66" y="80"/>
                    </a:lnTo>
                    <a:lnTo>
                      <a:pt x="66" y="81"/>
                    </a:lnTo>
                    <a:lnTo>
                      <a:pt x="63" y="84"/>
                    </a:lnTo>
                    <a:lnTo>
                      <a:pt x="61" y="83"/>
                    </a:lnTo>
                    <a:lnTo>
                      <a:pt x="60" y="82"/>
                    </a:lnTo>
                    <a:lnTo>
                      <a:pt x="60" y="81"/>
                    </a:lnTo>
                    <a:lnTo>
                      <a:pt x="60" y="80"/>
                    </a:lnTo>
                    <a:lnTo>
                      <a:pt x="60" y="79"/>
                    </a:lnTo>
                    <a:lnTo>
                      <a:pt x="59" y="78"/>
                    </a:lnTo>
                    <a:lnTo>
                      <a:pt x="57" y="77"/>
                    </a:lnTo>
                    <a:lnTo>
                      <a:pt x="57" y="75"/>
                    </a:lnTo>
                    <a:lnTo>
                      <a:pt x="54" y="76"/>
                    </a:lnTo>
                    <a:lnTo>
                      <a:pt x="52" y="78"/>
                    </a:lnTo>
                    <a:lnTo>
                      <a:pt x="49" y="76"/>
                    </a:lnTo>
                    <a:lnTo>
                      <a:pt x="47" y="79"/>
                    </a:lnTo>
                    <a:lnTo>
                      <a:pt x="47" y="80"/>
                    </a:lnTo>
                    <a:lnTo>
                      <a:pt x="46" y="80"/>
                    </a:lnTo>
                    <a:lnTo>
                      <a:pt x="43" y="80"/>
                    </a:lnTo>
                    <a:lnTo>
                      <a:pt x="41" y="80"/>
                    </a:lnTo>
                    <a:lnTo>
                      <a:pt x="40" y="80"/>
                    </a:lnTo>
                    <a:lnTo>
                      <a:pt x="38" y="79"/>
                    </a:lnTo>
                    <a:lnTo>
                      <a:pt x="34" y="80"/>
                    </a:lnTo>
                    <a:lnTo>
                      <a:pt x="33" y="81"/>
                    </a:lnTo>
                    <a:lnTo>
                      <a:pt x="32" y="85"/>
                    </a:lnTo>
                    <a:lnTo>
                      <a:pt x="31" y="85"/>
                    </a:lnTo>
                    <a:lnTo>
                      <a:pt x="30" y="83"/>
                    </a:lnTo>
                    <a:lnTo>
                      <a:pt x="29" y="82"/>
                    </a:lnTo>
                    <a:lnTo>
                      <a:pt x="29" y="81"/>
                    </a:lnTo>
                    <a:lnTo>
                      <a:pt x="27" y="79"/>
                    </a:lnTo>
                    <a:lnTo>
                      <a:pt x="26" y="79"/>
                    </a:lnTo>
                    <a:lnTo>
                      <a:pt x="23" y="75"/>
                    </a:lnTo>
                    <a:lnTo>
                      <a:pt x="25" y="72"/>
                    </a:lnTo>
                    <a:lnTo>
                      <a:pt x="13" y="71"/>
                    </a:lnTo>
                    <a:lnTo>
                      <a:pt x="13" y="62"/>
                    </a:lnTo>
                    <a:lnTo>
                      <a:pt x="16" y="62"/>
                    </a:lnTo>
                    <a:lnTo>
                      <a:pt x="17" y="52"/>
                    </a:lnTo>
                    <a:lnTo>
                      <a:pt x="9" y="51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7" y="44"/>
                    </a:lnTo>
                    <a:lnTo>
                      <a:pt x="5" y="44"/>
                    </a:lnTo>
                    <a:lnTo>
                      <a:pt x="4" y="42"/>
                    </a:lnTo>
                    <a:lnTo>
                      <a:pt x="2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71000"/>
                </a:schemeClr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13" name="320"/>
              <p:cNvSpPr>
                <a:spLocks/>
              </p:cNvSpPr>
              <p:nvPr/>
            </p:nvSpPr>
            <p:spPr bwMode="auto">
              <a:xfrm>
                <a:off x="1912379" y="563588"/>
                <a:ext cx="893282" cy="1029161"/>
              </a:xfrm>
              <a:custGeom>
                <a:avLst/>
                <a:gdLst>
                  <a:gd name="T0" fmla="*/ 7 w 71"/>
                  <a:gd name="T1" fmla="*/ 34 h 84"/>
                  <a:gd name="T2" fmla="*/ 6 w 71"/>
                  <a:gd name="T3" fmla="*/ 27 h 84"/>
                  <a:gd name="T4" fmla="*/ 5 w 71"/>
                  <a:gd name="T5" fmla="*/ 25 h 84"/>
                  <a:gd name="T6" fmla="*/ 22 w 71"/>
                  <a:gd name="T7" fmla="*/ 16 h 84"/>
                  <a:gd name="T8" fmla="*/ 22 w 71"/>
                  <a:gd name="T9" fmla="*/ 15 h 84"/>
                  <a:gd name="T10" fmla="*/ 22 w 71"/>
                  <a:gd name="T11" fmla="*/ 14 h 84"/>
                  <a:gd name="T12" fmla="*/ 31 w 71"/>
                  <a:gd name="T13" fmla="*/ 4 h 84"/>
                  <a:gd name="T14" fmla="*/ 34 w 71"/>
                  <a:gd name="T15" fmla="*/ 10 h 84"/>
                  <a:gd name="T16" fmla="*/ 42 w 71"/>
                  <a:gd name="T17" fmla="*/ 4 h 84"/>
                  <a:gd name="T18" fmla="*/ 53 w 71"/>
                  <a:gd name="T19" fmla="*/ 3 h 84"/>
                  <a:gd name="T20" fmla="*/ 59 w 71"/>
                  <a:gd name="T21" fmla="*/ 14 h 84"/>
                  <a:gd name="T22" fmla="*/ 61 w 71"/>
                  <a:gd name="T23" fmla="*/ 14 h 84"/>
                  <a:gd name="T24" fmla="*/ 66 w 71"/>
                  <a:gd name="T25" fmla="*/ 23 h 84"/>
                  <a:gd name="T26" fmla="*/ 66 w 71"/>
                  <a:gd name="T27" fmla="*/ 25 h 84"/>
                  <a:gd name="T28" fmla="*/ 71 w 71"/>
                  <a:gd name="T29" fmla="*/ 39 h 84"/>
                  <a:gd name="T30" fmla="*/ 69 w 71"/>
                  <a:gd name="T31" fmla="*/ 51 h 84"/>
                  <a:gd name="T32" fmla="*/ 60 w 71"/>
                  <a:gd name="T33" fmla="*/ 60 h 84"/>
                  <a:gd name="T34" fmla="*/ 60 w 71"/>
                  <a:gd name="T35" fmla="*/ 62 h 84"/>
                  <a:gd name="T36" fmla="*/ 61 w 71"/>
                  <a:gd name="T37" fmla="*/ 64 h 84"/>
                  <a:gd name="T38" fmla="*/ 58 w 71"/>
                  <a:gd name="T39" fmla="*/ 66 h 84"/>
                  <a:gd name="T40" fmla="*/ 60 w 71"/>
                  <a:gd name="T41" fmla="*/ 75 h 84"/>
                  <a:gd name="T42" fmla="*/ 59 w 71"/>
                  <a:gd name="T43" fmla="*/ 75 h 84"/>
                  <a:gd name="T44" fmla="*/ 57 w 71"/>
                  <a:gd name="T45" fmla="*/ 73 h 84"/>
                  <a:gd name="T46" fmla="*/ 40 w 71"/>
                  <a:gd name="T47" fmla="*/ 73 h 84"/>
                  <a:gd name="T48" fmla="*/ 43 w 71"/>
                  <a:gd name="T49" fmla="*/ 81 h 84"/>
                  <a:gd name="T50" fmla="*/ 39 w 71"/>
                  <a:gd name="T51" fmla="*/ 83 h 84"/>
                  <a:gd name="T52" fmla="*/ 37 w 71"/>
                  <a:gd name="T53" fmla="*/ 81 h 84"/>
                  <a:gd name="T54" fmla="*/ 35 w 71"/>
                  <a:gd name="T55" fmla="*/ 80 h 84"/>
                  <a:gd name="T56" fmla="*/ 33 w 71"/>
                  <a:gd name="T57" fmla="*/ 80 h 84"/>
                  <a:gd name="T58" fmla="*/ 32 w 71"/>
                  <a:gd name="T59" fmla="*/ 80 h 84"/>
                  <a:gd name="T60" fmla="*/ 31 w 71"/>
                  <a:gd name="T61" fmla="*/ 79 h 84"/>
                  <a:gd name="T62" fmla="*/ 18 w 71"/>
                  <a:gd name="T63" fmla="*/ 83 h 84"/>
                  <a:gd name="T64" fmla="*/ 14 w 71"/>
                  <a:gd name="T65" fmla="*/ 84 h 84"/>
                  <a:gd name="T66" fmla="*/ 13 w 71"/>
                  <a:gd name="T67" fmla="*/ 77 h 84"/>
                  <a:gd name="T68" fmla="*/ 15 w 71"/>
                  <a:gd name="T69" fmla="*/ 76 h 84"/>
                  <a:gd name="T70" fmla="*/ 16 w 71"/>
                  <a:gd name="T71" fmla="*/ 75 h 84"/>
                  <a:gd name="T72" fmla="*/ 15 w 71"/>
                  <a:gd name="T73" fmla="*/ 72 h 84"/>
                  <a:gd name="T74" fmla="*/ 14 w 71"/>
                  <a:gd name="T75" fmla="*/ 67 h 84"/>
                  <a:gd name="T76" fmla="*/ 16 w 71"/>
                  <a:gd name="T77" fmla="*/ 59 h 84"/>
                  <a:gd name="T78" fmla="*/ 13 w 71"/>
                  <a:gd name="T79" fmla="*/ 55 h 84"/>
                  <a:gd name="T80" fmla="*/ 9 w 71"/>
                  <a:gd name="T81" fmla="*/ 51 h 84"/>
                  <a:gd name="T82" fmla="*/ 8 w 71"/>
                  <a:gd name="T83" fmla="*/ 51 h 84"/>
                  <a:gd name="T84" fmla="*/ 7 w 71"/>
                  <a:gd name="T85" fmla="*/ 51 h 84"/>
                  <a:gd name="T86" fmla="*/ 6 w 71"/>
                  <a:gd name="T87" fmla="*/ 50 h 84"/>
                  <a:gd name="T88" fmla="*/ 6 w 71"/>
                  <a:gd name="T89" fmla="*/ 47 h 84"/>
                  <a:gd name="T90" fmla="*/ 5 w 71"/>
                  <a:gd name="T91" fmla="*/ 45 h 84"/>
                  <a:gd name="T92" fmla="*/ 4 w 71"/>
                  <a:gd name="T93" fmla="*/ 43 h 84"/>
                  <a:gd name="T94" fmla="*/ 2 w 71"/>
                  <a:gd name="T95" fmla="*/ 42 h 84"/>
                  <a:gd name="T96" fmla="*/ 1 w 71"/>
                  <a:gd name="T97" fmla="*/ 42 h 84"/>
                  <a:gd name="T98" fmla="*/ 1 w 71"/>
                  <a:gd name="T99" fmla="*/ 41 h 84"/>
                  <a:gd name="T100" fmla="*/ 2 w 71"/>
                  <a:gd name="T101" fmla="*/ 40 h 84"/>
                  <a:gd name="T102" fmla="*/ 2 w 71"/>
                  <a:gd name="T103" fmla="*/ 37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1"/>
                  <a:gd name="T157" fmla="*/ 0 h 84"/>
                  <a:gd name="T158" fmla="*/ 71 w 71"/>
                  <a:gd name="T159" fmla="*/ 84 h 8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1" h="84">
                    <a:moveTo>
                      <a:pt x="1" y="36"/>
                    </a:moveTo>
                    <a:lnTo>
                      <a:pt x="7" y="34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5" y="25"/>
                    </a:lnTo>
                    <a:lnTo>
                      <a:pt x="21" y="17"/>
                    </a:lnTo>
                    <a:lnTo>
                      <a:pt x="22" y="16"/>
                    </a:lnTo>
                    <a:lnTo>
                      <a:pt x="22" y="15"/>
                    </a:lnTo>
                    <a:lnTo>
                      <a:pt x="22" y="14"/>
                    </a:lnTo>
                    <a:lnTo>
                      <a:pt x="19" y="9"/>
                    </a:lnTo>
                    <a:lnTo>
                      <a:pt x="31" y="4"/>
                    </a:lnTo>
                    <a:lnTo>
                      <a:pt x="33" y="9"/>
                    </a:lnTo>
                    <a:lnTo>
                      <a:pt x="34" y="10"/>
                    </a:lnTo>
                    <a:lnTo>
                      <a:pt x="40" y="7"/>
                    </a:lnTo>
                    <a:lnTo>
                      <a:pt x="42" y="4"/>
                    </a:lnTo>
                    <a:lnTo>
                      <a:pt x="51" y="0"/>
                    </a:lnTo>
                    <a:lnTo>
                      <a:pt x="53" y="3"/>
                    </a:lnTo>
                    <a:lnTo>
                      <a:pt x="54" y="2"/>
                    </a:lnTo>
                    <a:lnTo>
                      <a:pt x="59" y="14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5" y="22"/>
                    </a:lnTo>
                    <a:lnTo>
                      <a:pt x="66" y="23"/>
                    </a:lnTo>
                    <a:lnTo>
                      <a:pt x="66" y="25"/>
                    </a:lnTo>
                    <a:lnTo>
                      <a:pt x="65" y="27"/>
                    </a:lnTo>
                    <a:lnTo>
                      <a:pt x="71" y="39"/>
                    </a:lnTo>
                    <a:lnTo>
                      <a:pt x="71" y="48"/>
                    </a:lnTo>
                    <a:lnTo>
                      <a:pt x="69" y="51"/>
                    </a:lnTo>
                    <a:lnTo>
                      <a:pt x="65" y="50"/>
                    </a:lnTo>
                    <a:lnTo>
                      <a:pt x="60" y="60"/>
                    </a:lnTo>
                    <a:lnTo>
                      <a:pt x="60" y="61"/>
                    </a:lnTo>
                    <a:lnTo>
                      <a:pt x="60" y="62"/>
                    </a:lnTo>
                    <a:lnTo>
                      <a:pt x="61" y="63"/>
                    </a:lnTo>
                    <a:lnTo>
                      <a:pt x="61" y="64"/>
                    </a:lnTo>
                    <a:lnTo>
                      <a:pt x="60" y="64"/>
                    </a:lnTo>
                    <a:lnTo>
                      <a:pt x="58" y="66"/>
                    </a:lnTo>
                    <a:lnTo>
                      <a:pt x="61" y="75"/>
                    </a:lnTo>
                    <a:lnTo>
                      <a:pt x="60" y="75"/>
                    </a:lnTo>
                    <a:lnTo>
                      <a:pt x="59" y="75"/>
                    </a:lnTo>
                    <a:lnTo>
                      <a:pt x="57" y="74"/>
                    </a:lnTo>
                    <a:lnTo>
                      <a:pt x="57" y="73"/>
                    </a:lnTo>
                    <a:lnTo>
                      <a:pt x="41" y="73"/>
                    </a:lnTo>
                    <a:lnTo>
                      <a:pt x="40" y="73"/>
                    </a:lnTo>
                    <a:lnTo>
                      <a:pt x="39" y="77"/>
                    </a:lnTo>
                    <a:lnTo>
                      <a:pt x="43" y="81"/>
                    </a:lnTo>
                    <a:lnTo>
                      <a:pt x="40" y="83"/>
                    </a:lnTo>
                    <a:lnTo>
                      <a:pt x="39" y="83"/>
                    </a:lnTo>
                    <a:lnTo>
                      <a:pt x="38" y="82"/>
                    </a:lnTo>
                    <a:lnTo>
                      <a:pt x="37" y="81"/>
                    </a:lnTo>
                    <a:lnTo>
                      <a:pt x="36" y="81"/>
                    </a:lnTo>
                    <a:lnTo>
                      <a:pt x="35" y="80"/>
                    </a:lnTo>
                    <a:lnTo>
                      <a:pt x="34" y="80"/>
                    </a:lnTo>
                    <a:lnTo>
                      <a:pt x="33" y="80"/>
                    </a:lnTo>
                    <a:lnTo>
                      <a:pt x="32" y="80"/>
                    </a:lnTo>
                    <a:lnTo>
                      <a:pt x="32" y="79"/>
                    </a:lnTo>
                    <a:lnTo>
                      <a:pt x="31" y="79"/>
                    </a:lnTo>
                    <a:lnTo>
                      <a:pt x="18" y="83"/>
                    </a:lnTo>
                    <a:lnTo>
                      <a:pt x="14" y="84"/>
                    </a:lnTo>
                    <a:lnTo>
                      <a:pt x="13" y="78"/>
                    </a:lnTo>
                    <a:lnTo>
                      <a:pt x="13" y="77"/>
                    </a:lnTo>
                    <a:lnTo>
                      <a:pt x="14" y="77"/>
                    </a:lnTo>
                    <a:lnTo>
                      <a:pt x="15" y="76"/>
                    </a:lnTo>
                    <a:lnTo>
                      <a:pt x="16" y="75"/>
                    </a:lnTo>
                    <a:lnTo>
                      <a:pt x="15" y="72"/>
                    </a:lnTo>
                    <a:lnTo>
                      <a:pt x="15" y="68"/>
                    </a:lnTo>
                    <a:lnTo>
                      <a:pt x="14" y="67"/>
                    </a:lnTo>
                    <a:lnTo>
                      <a:pt x="15" y="64"/>
                    </a:lnTo>
                    <a:lnTo>
                      <a:pt x="16" y="59"/>
                    </a:lnTo>
                    <a:lnTo>
                      <a:pt x="14" y="56"/>
                    </a:lnTo>
                    <a:lnTo>
                      <a:pt x="13" y="55"/>
                    </a:lnTo>
                    <a:lnTo>
                      <a:pt x="11" y="53"/>
                    </a:lnTo>
                    <a:lnTo>
                      <a:pt x="9" y="51"/>
                    </a:lnTo>
                    <a:lnTo>
                      <a:pt x="8" y="51"/>
                    </a:lnTo>
                    <a:lnTo>
                      <a:pt x="7" y="51"/>
                    </a:lnTo>
                    <a:lnTo>
                      <a:pt x="6" y="51"/>
                    </a:lnTo>
                    <a:lnTo>
                      <a:pt x="6" y="50"/>
                    </a:lnTo>
                    <a:lnTo>
                      <a:pt x="6" y="48"/>
                    </a:lnTo>
                    <a:lnTo>
                      <a:pt x="6" y="47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3" y="42"/>
                    </a:lnTo>
                    <a:lnTo>
                      <a:pt x="2" y="42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2" y="37"/>
                    </a:lnTo>
                    <a:lnTo>
                      <a:pt x="1" y="36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71000"/>
                </a:schemeClr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14" name="290"/>
              <p:cNvSpPr>
                <a:spLocks/>
              </p:cNvSpPr>
              <p:nvPr/>
            </p:nvSpPr>
            <p:spPr bwMode="auto">
              <a:xfrm>
                <a:off x="666816" y="1433474"/>
                <a:ext cx="893282" cy="600344"/>
              </a:xfrm>
              <a:custGeom>
                <a:avLst/>
                <a:gdLst>
                  <a:gd name="T0" fmla="*/ 36 w 71"/>
                  <a:gd name="T1" fmla="*/ 18 h 49"/>
                  <a:gd name="T2" fmla="*/ 37 w 71"/>
                  <a:gd name="T3" fmla="*/ 14 h 49"/>
                  <a:gd name="T4" fmla="*/ 44 w 71"/>
                  <a:gd name="T5" fmla="*/ 11 h 49"/>
                  <a:gd name="T6" fmla="*/ 47 w 71"/>
                  <a:gd name="T7" fmla="*/ 7 h 49"/>
                  <a:gd name="T8" fmla="*/ 49 w 71"/>
                  <a:gd name="T9" fmla="*/ 6 h 49"/>
                  <a:gd name="T10" fmla="*/ 52 w 71"/>
                  <a:gd name="T11" fmla="*/ 4 h 49"/>
                  <a:gd name="T12" fmla="*/ 51 w 71"/>
                  <a:gd name="T13" fmla="*/ 2 h 49"/>
                  <a:gd name="T14" fmla="*/ 54 w 71"/>
                  <a:gd name="T15" fmla="*/ 0 h 49"/>
                  <a:gd name="T16" fmla="*/ 56 w 71"/>
                  <a:gd name="T17" fmla="*/ 4 h 49"/>
                  <a:gd name="T18" fmla="*/ 63 w 71"/>
                  <a:gd name="T19" fmla="*/ 11 h 49"/>
                  <a:gd name="T20" fmla="*/ 63 w 71"/>
                  <a:gd name="T21" fmla="*/ 14 h 49"/>
                  <a:gd name="T22" fmla="*/ 65 w 71"/>
                  <a:gd name="T23" fmla="*/ 18 h 49"/>
                  <a:gd name="T24" fmla="*/ 67 w 71"/>
                  <a:gd name="T25" fmla="*/ 16 h 49"/>
                  <a:gd name="T26" fmla="*/ 71 w 71"/>
                  <a:gd name="T27" fmla="*/ 21 h 49"/>
                  <a:gd name="T28" fmla="*/ 71 w 71"/>
                  <a:gd name="T29" fmla="*/ 23 h 49"/>
                  <a:gd name="T30" fmla="*/ 71 w 71"/>
                  <a:gd name="T31" fmla="*/ 26 h 49"/>
                  <a:gd name="T32" fmla="*/ 70 w 71"/>
                  <a:gd name="T33" fmla="*/ 27 h 49"/>
                  <a:gd name="T34" fmla="*/ 70 w 71"/>
                  <a:gd name="T35" fmla="*/ 33 h 49"/>
                  <a:gd name="T36" fmla="*/ 69 w 71"/>
                  <a:gd name="T37" fmla="*/ 40 h 49"/>
                  <a:gd name="T38" fmla="*/ 61 w 71"/>
                  <a:gd name="T39" fmla="*/ 39 h 49"/>
                  <a:gd name="T40" fmla="*/ 56 w 71"/>
                  <a:gd name="T41" fmla="*/ 47 h 49"/>
                  <a:gd name="T42" fmla="*/ 53 w 71"/>
                  <a:gd name="T43" fmla="*/ 47 h 49"/>
                  <a:gd name="T44" fmla="*/ 50 w 71"/>
                  <a:gd name="T45" fmla="*/ 44 h 49"/>
                  <a:gd name="T46" fmla="*/ 47 w 71"/>
                  <a:gd name="T47" fmla="*/ 43 h 49"/>
                  <a:gd name="T48" fmla="*/ 40 w 71"/>
                  <a:gd name="T49" fmla="*/ 44 h 49"/>
                  <a:gd name="T50" fmla="*/ 41 w 71"/>
                  <a:gd name="T51" fmla="*/ 38 h 49"/>
                  <a:gd name="T52" fmla="*/ 37 w 71"/>
                  <a:gd name="T53" fmla="*/ 43 h 49"/>
                  <a:gd name="T54" fmla="*/ 23 w 71"/>
                  <a:gd name="T55" fmla="*/ 49 h 49"/>
                  <a:gd name="T56" fmla="*/ 20 w 71"/>
                  <a:gd name="T57" fmla="*/ 49 h 49"/>
                  <a:gd name="T58" fmla="*/ 17 w 71"/>
                  <a:gd name="T59" fmla="*/ 49 h 49"/>
                  <a:gd name="T60" fmla="*/ 11 w 71"/>
                  <a:gd name="T61" fmla="*/ 49 h 49"/>
                  <a:gd name="T62" fmla="*/ 5 w 71"/>
                  <a:gd name="T63" fmla="*/ 49 h 49"/>
                  <a:gd name="T64" fmla="*/ 0 w 71"/>
                  <a:gd name="T65" fmla="*/ 41 h 49"/>
                  <a:gd name="T66" fmla="*/ 4 w 71"/>
                  <a:gd name="T67" fmla="*/ 39 h 49"/>
                  <a:gd name="T68" fmla="*/ 5 w 71"/>
                  <a:gd name="T69" fmla="*/ 40 h 49"/>
                  <a:gd name="T70" fmla="*/ 9 w 71"/>
                  <a:gd name="T71" fmla="*/ 40 h 49"/>
                  <a:gd name="T72" fmla="*/ 10 w 71"/>
                  <a:gd name="T73" fmla="*/ 29 h 49"/>
                  <a:gd name="T74" fmla="*/ 12 w 71"/>
                  <a:gd name="T75" fmla="*/ 27 h 49"/>
                  <a:gd name="T76" fmla="*/ 12 w 71"/>
                  <a:gd name="T77" fmla="*/ 24 h 49"/>
                  <a:gd name="T78" fmla="*/ 23 w 71"/>
                  <a:gd name="T79" fmla="*/ 23 h 49"/>
                  <a:gd name="T80" fmla="*/ 26 w 71"/>
                  <a:gd name="T81" fmla="*/ 19 h 49"/>
                  <a:gd name="T82" fmla="*/ 27 w 71"/>
                  <a:gd name="T83" fmla="*/ 15 h 49"/>
                  <a:gd name="T84" fmla="*/ 32 w 71"/>
                  <a:gd name="T85" fmla="*/ 14 h 49"/>
                  <a:gd name="T86" fmla="*/ 33 w 71"/>
                  <a:gd name="T87" fmla="*/ 19 h 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1"/>
                  <a:gd name="T133" fmla="*/ 0 h 49"/>
                  <a:gd name="T134" fmla="*/ 71 w 71"/>
                  <a:gd name="T135" fmla="*/ 49 h 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1" h="49">
                    <a:moveTo>
                      <a:pt x="35" y="17"/>
                    </a:moveTo>
                    <a:lnTo>
                      <a:pt x="36" y="18"/>
                    </a:lnTo>
                    <a:lnTo>
                      <a:pt x="38" y="17"/>
                    </a:lnTo>
                    <a:lnTo>
                      <a:pt x="37" y="14"/>
                    </a:lnTo>
                    <a:lnTo>
                      <a:pt x="43" y="11"/>
                    </a:lnTo>
                    <a:lnTo>
                      <a:pt x="44" y="11"/>
                    </a:lnTo>
                    <a:lnTo>
                      <a:pt x="45" y="10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9" y="6"/>
                    </a:lnTo>
                    <a:lnTo>
                      <a:pt x="51" y="3"/>
                    </a:lnTo>
                    <a:lnTo>
                      <a:pt x="52" y="4"/>
                    </a:lnTo>
                    <a:lnTo>
                      <a:pt x="52" y="3"/>
                    </a:lnTo>
                    <a:lnTo>
                      <a:pt x="51" y="2"/>
                    </a:lnTo>
                    <a:lnTo>
                      <a:pt x="54" y="0"/>
                    </a:lnTo>
                    <a:lnTo>
                      <a:pt x="55" y="3"/>
                    </a:lnTo>
                    <a:lnTo>
                      <a:pt x="56" y="4"/>
                    </a:lnTo>
                    <a:lnTo>
                      <a:pt x="57" y="9"/>
                    </a:lnTo>
                    <a:lnTo>
                      <a:pt x="63" y="11"/>
                    </a:lnTo>
                    <a:lnTo>
                      <a:pt x="62" y="13"/>
                    </a:lnTo>
                    <a:lnTo>
                      <a:pt x="63" y="14"/>
                    </a:lnTo>
                    <a:lnTo>
                      <a:pt x="64" y="17"/>
                    </a:lnTo>
                    <a:lnTo>
                      <a:pt x="65" y="18"/>
                    </a:lnTo>
                    <a:lnTo>
                      <a:pt x="67" y="17"/>
                    </a:lnTo>
                    <a:lnTo>
                      <a:pt x="67" y="16"/>
                    </a:lnTo>
                    <a:lnTo>
                      <a:pt x="71" y="17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5"/>
                    </a:lnTo>
                    <a:lnTo>
                      <a:pt x="71" y="26"/>
                    </a:lnTo>
                    <a:lnTo>
                      <a:pt x="70" y="27"/>
                    </a:lnTo>
                    <a:lnTo>
                      <a:pt x="70" y="28"/>
                    </a:lnTo>
                    <a:lnTo>
                      <a:pt x="70" y="33"/>
                    </a:lnTo>
                    <a:lnTo>
                      <a:pt x="69" y="37"/>
                    </a:lnTo>
                    <a:lnTo>
                      <a:pt x="69" y="40"/>
                    </a:lnTo>
                    <a:lnTo>
                      <a:pt x="61" y="40"/>
                    </a:lnTo>
                    <a:lnTo>
                      <a:pt x="61" y="39"/>
                    </a:lnTo>
                    <a:lnTo>
                      <a:pt x="57" y="38"/>
                    </a:lnTo>
                    <a:lnTo>
                      <a:pt x="56" y="47"/>
                    </a:lnTo>
                    <a:lnTo>
                      <a:pt x="55" y="47"/>
                    </a:lnTo>
                    <a:lnTo>
                      <a:pt x="53" y="47"/>
                    </a:lnTo>
                    <a:lnTo>
                      <a:pt x="51" y="46"/>
                    </a:lnTo>
                    <a:lnTo>
                      <a:pt x="50" y="44"/>
                    </a:lnTo>
                    <a:lnTo>
                      <a:pt x="48" y="44"/>
                    </a:lnTo>
                    <a:lnTo>
                      <a:pt x="47" y="43"/>
                    </a:lnTo>
                    <a:lnTo>
                      <a:pt x="41" y="47"/>
                    </a:lnTo>
                    <a:lnTo>
                      <a:pt x="40" y="44"/>
                    </a:lnTo>
                    <a:lnTo>
                      <a:pt x="43" y="42"/>
                    </a:lnTo>
                    <a:lnTo>
                      <a:pt x="41" y="38"/>
                    </a:lnTo>
                    <a:lnTo>
                      <a:pt x="37" y="40"/>
                    </a:lnTo>
                    <a:lnTo>
                      <a:pt x="37" y="43"/>
                    </a:lnTo>
                    <a:lnTo>
                      <a:pt x="36" y="44"/>
                    </a:lnTo>
                    <a:lnTo>
                      <a:pt x="23" y="49"/>
                    </a:lnTo>
                    <a:lnTo>
                      <a:pt x="22" y="48"/>
                    </a:lnTo>
                    <a:lnTo>
                      <a:pt x="20" y="49"/>
                    </a:lnTo>
                    <a:lnTo>
                      <a:pt x="19" y="48"/>
                    </a:lnTo>
                    <a:lnTo>
                      <a:pt x="17" y="49"/>
                    </a:lnTo>
                    <a:lnTo>
                      <a:pt x="16" y="47"/>
                    </a:lnTo>
                    <a:lnTo>
                      <a:pt x="11" y="49"/>
                    </a:lnTo>
                    <a:lnTo>
                      <a:pt x="9" y="48"/>
                    </a:lnTo>
                    <a:lnTo>
                      <a:pt x="5" y="49"/>
                    </a:lnTo>
                    <a:lnTo>
                      <a:pt x="5" y="48"/>
                    </a:lnTo>
                    <a:lnTo>
                      <a:pt x="0" y="41"/>
                    </a:lnTo>
                    <a:lnTo>
                      <a:pt x="4" y="39"/>
                    </a:lnTo>
                    <a:lnTo>
                      <a:pt x="5" y="39"/>
                    </a:lnTo>
                    <a:lnTo>
                      <a:pt x="5" y="40"/>
                    </a:lnTo>
                    <a:lnTo>
                      <a:pt x="6" y="41"/>
                    </a:lnTo>
                    <a:lnTo>
                      <a:pt x="9" y="40"/>
                    </a:lnTo>
                    <a:lnTo>
                      <a:pt x="4" y="31"/>
                    </a:lnTo>
                    <a:lnTo>
                      <a:pt x="10" y="29"/>
                    </a:lnTo>
                    <a:lnTo>
                      <a:pt x="9" y="26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2" y="24"/>
                    </a:lnTo>
                    <a:lnTo>
                      <a:pt x="21" y="20"/>
                    </a:lnTo>
                    <a:lnTo>
                      <a:pt x="23" y="23"/>
                    </a:lnTo>
                    <a:lnTo>
                      <a:pt x="27" y="21"/>
                    </a:lnTo>
                    <a:lnTo>
                      <a:pt x="26" y="19"/>
                    </a:lnTo>
                    <a:lnTo>
                      <a:pt x="28" y="17"/>
                    </a:lnTo>
                    <a:lnTo>
                      <a:pt x="27" y="15"/>
                    </a:lnTo>
                    <a:lnTo>
                      <a:pt x="31" y="13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3" y="19"/>
                    </a:lnTo>
                    <a:lnTo>
                      <a:pt x="35" y="17"/>
                    </a:lnTo>
                    <a:close/>
                  </a:path>
                </a:pathLst>
              </a:custGeom>
              <a:gradFill>
                <a:gsLst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15" name="270"/>
              <p:cNvSpPr>
                <a:spLocks/>
              </p:cNvSpPr>
              <p:nvPr/>
            </p:nvSpPr>
            <p:spPr bwMode="auto">
              <a:xfrm>
                <a:off x="3296338" y="2242101"/>
                <a:ext cx="817794" cy="1127176"/>
              </a:xfrm>
              <a:custGeom>
                <a:avLst/>
                <a:gdLst>
                  <a:gd name="T0" fmla="*/ 10 w 65"/>
                  <a:gd name="T1" fmla="*/ 9 h 92"/>
                  <a:gd name="T2" fmla="*/ 13 w 65"/>
                  <a:gd name="T3" fmla="*/ 8 h 92"/>
                  <a:gd name="T4" fmla="*/ 11 w 65"/>
                  <a:gd name="T5" fmla="*/ 6 h 92"/>
                  <a:gd name="T6" fmla="*/ 10 w 65"/>
                  <a:gd name="T7" fmla="*/ 6 h 92"/>
                  <a:gd name="T8" fmla="*/ 11 w 65"/>
                  <a:gd name="T9" fmla="*/ 4 h 92"/>
                  <a:gd name="T10" fmla="*/ 12 w 65"/>
                  <a:gd name="T11" fmla="*/ 4 h 92"/>
                  <a:gd name="T12" fmla="*/ 14 w 65"/>
                  <a:gd name="T13" fmla="*/ 6 h 92"/>
                  <a:gd name="T14" fmla="*/ 14 w 65"/>
                  <a:gd name="T15" fmla="*/ 2 h 92"/>
                  <a:gd name="T16" fmla="*/ 18 w 65"/>
                  <a:gd name="T17" fmla="*/ 1 h 92"/>
                  <a:gd name="T18" fmla="*/ 15 w 65"/>
                  <a:gd name="T19" fmla="*/ 3 h 92"/>
                  <a:gd name="T20" fmla="*/ 19 w 65"/>
                  <a:gd name="T21" fmla="*/ 3 h 92"/>
                  <a:gd name="T22" fmla="*/ 26 w 65"/>
                  <a:gd name="T23" fmla="*/ 1 h 92"/>
                  <a:gd name="T24" fmla="*/ 40 w 65"/>
                  <a:gd name="T25" fmla="*/ 3 h 92"/>
                  <a:gd name="T26" fmla="*/ 57 w 65"/>
                  <a:gd name="T27" fmla="*/ 19 h 92"/>
                  <a:gd name="T28" fmla="*/ 53 w 65"/>
                  <a:gd name="T29" fmla="*/ 26 h 92"/>
                  <a:gd name="T30" fmla="*/ 57 w 65"/>
                  <a:gd name="T31" fmla="*/ 34 h 92"/>
                  <a:gd name="T32" fmla="*/ 64 w 65"/>
                  <a:gd name="T33" fmla="*/ 48 h 92"/>
                  <a:gd name="T34" fmla="*/ 58 w 65"/>
                  <a:gd name="T35" fmla="*/ 53 h 92"/>
                  <a:gd name="T36" fmla="*/ 52 w 65"/>
                  <a:gd name="T37" fmla="*/ 57 h 92"/>
                  <a:gd name="T38" fmla="*/ 49 w 65"/>
                  <a:gd name="T39" fmla="*/ 59 h 92"/>
                  <a:gd name="T40" fmla="*/ 43 w 65"/>
                  <a:gd name="T41" fmla="*/ 62 h 92"/>
                  <a:gd name="T42" fmla="*/ 41 w 65"/>
                  <a:gd name="T43" fmla="*/ 65 h 92"/>
                  <a:gd name="T44" fmla="*/ 38 w 65"/>
                  <a:gd name="T45" fmla="*/ 71 h 92"/>
                  <a:gd name="T46" fmla="*/ 32 w 65"/>
                  <a:gd name="T47" fmla="*/ 73 h 92"/>
                  <a:gd name="T48" fmla="*/ 30 w 65"/>
                  <a:gd name="T49" fmla="*/ 75 h 92"/>
                  <a:gd name="T50" fmla="*/ 28 w 65"/>
                  <a:gd name="T51" fmla="*/ 79 h 92"/>
                  <a:gd name="T52" fmla="*/ 25 w 65"/>
                  <a:gd name="T53" fmla="*/ 81 h 92"/>
                  <a:gd name="T54" fmla="*/ 22 w 65"/>
                  <a:gd name="T55" fmla="*/ 83 h 92"/>
                  <a:gd name="T56" fmla="*/ 19 w 65"/>
                  <a:gd name="T57" fmla="*/ 84 h 92"/>
                  <a:gd name="T58" fmla="*/ 16 w 65"/>
                  <a:gd name="T59" fmla="*/ 88 h 92"/>
                  <a:gd name="T60" fmla="*/ 13 w 65"/>
                  <a:gd name="T61" fmla="*/ 91 h 92"/>
                  <a:gd name="T62" fmla="*/ 10 w 65"/>
                  <a:gd name="T63" fmla="*/ 91 h 92"/>
                  <a:gd name="T64" fmla="*/ 8 w 65"/>
                  <a:gd name="T65" fmla="*/ 89 h 92"/>
                  <a:gd name="T66" fmla="*/ 4 w 65"/>
                  <a:gd name="T67" fmla="*/ 86 h 92"/>
                  <a:gd name="T68" fmla="*/ 6 w 65"/>
                  <a:gd name="T69" fmla="*/ 85 h 92"/>
                  <a:gd name="T70" fmla="*/ 3 w 65"/>
                  <a:gd name="T71" fmla="*/ 82 h 92"/>
                  <a:gd name="T72" fmla="*/ 0 w 65"/>
                  <a:gd name="T73" fmla="*/ 82 h 92"/>
                  <a:gd name="T74" fmla="*/ 2 w 65"/>
                  <a:gd name="T75" fmla="*/ 79 h 92"/>
                  <a:gd name="T76" fmla="*/ 4 w 65"/>
                  <a:gd name="T77" fmla="*/ 77 h 92"/>
                  <a:gd name="T78" fmla="*/ 7 w 65"/>
                  <a:gd name="T79" fmla="*/ 75 h 92"/>
                  <a:gd name="T80" fmla="*/ 9 w 65"/>
                  <a:gd name="T81" fmla="*/ 72 h 92"/>
                  <a:gd name="T82" fmla="*/ 5 w 65"/>
                  <a:gd name="T83" fmla="*/ 71 h 92"/>
                  <a:gd name="T84" fmla="*/ 7 w 65"/>
                  <a:gd name="T85" fmla="*/ 68 h 92"/>
                  <a:gd name="T86" fmla="*/ 9 w 65"/>
                  <a:gd name="T87" fmla="*/ 65 h 92"/>
                  <a:gd name="T88" fmla="*/ 11 w 65"/>
                  <a:gd name="T89" fmla="*/ 64 h 92"/>
                  <a:gd name="T90" fmla="*/ 14 w 65"/>
                  <a:gd name="T91" fmla="*/ 60 h 92"/>
                  <a:gd name="T92" fmla="*/ 19 w 65"/>
                  <a:gd name="T93" fmla="*/ 53 h 92"/>
                  <a:gd name="T94" fmla="*/ 17 w 65"/>
                  <a:gd name="T95" fmla="*/ 47 h 92"/>
                  <a:gd name="T96" fmla="*/ 9 w 65"/>
                  <a:gd name="T97" fmla="*/ 35 h 92"/>
                  <a:gd name="T98" fmla="*/ 11 w 65"/>
                  <a:gd name="T99" fmla="*/ 27 h 92"/>
                  <a:gd name="T100" fmla="*/ 15 w 65"/>
                  <a:gd name="T101" fmla="*/ 16 h 92"/>
                  <a:gd name="T102" fmla="*/ 7 w 65"/>
                  <a:gd name="T103" fmla="*/ 12 h 9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5"/>
                  <a:gd name="T157" fmla="*/ 0 h 92"/>
                  <a:gd name="T158" fmla="*/ 65 w 65"/>
                  <a:gd name="T159" fmla="*/ 92 h 9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5" h="92">
                    <a:moveTo>
                      <a:pt x="8" y="9"/>
                    </a:moveTo>
                    <a:lnTo>
                      <a:pt x="10" y="7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1" y="2"/>
                    </a:lnTo>
                    <a:lnTo>
                      <a:pt x="23" y="1"/>
                    </a:lnTo>
                    <a:lnTo>
                      <a:pt x="25" y="0"/>
                    </a:lnTo>
                    <a:lnTo>
                      <a:pt x="26" y="1"/>
                    </a:lnTo>
                    <a:lnTo>
                      <a:pt x="30" y="1"/>
                    </a:lnTo>
                    <a:lnTo>
                      <a:pt x="32" y="3"/>
                    </a:lnTo>
                    <a:lnTo>
                      <a:pt x="37" y="3"/>
                    </a:lnTo>
                    <a:lnTo>
                      <a:pt x="40" y="3"/>
                    </a:lnTo>
                    <a:lnTo>
                      <a:pt x="42" y="3"/>
                    </a:lnTo>
                    <a:lnTo>
                      <a:pt x="44" y="4"/>
                    </a:lnTo>
                    <a:lnTo>
                      <a:pt x="49" y="11"/>
                    </a:lnTo>
                    <a:lnTo>
                      <a:pt x="52" y="12"/>
                    </a:lnTo>
                    <a:lnTo>
                      <a:pt x="57" y="19"/>
                    </a:lnTo>
                    <a:lnTo>
                      <a:pt x="57" y="21"/>
                    </a:lnTo>
                    <a:lnTo>
                      <a:pt x="54" y="22"/>
                    </a:lnTo>
                    <a:lnTo>
                      <a:pt x="52" y="23"/>
                    </a:lnTo>
                    <a:lnTo>
                      <a:pt x="52" y="25"/>
                    </a:lnTo>
                    <a:lnTo>
                      <a:pt x="53" y="26"/>
                    </a:lnTo>
                    <a:lnTo>
                      <a:pt x="52" y="27"/>
                    </a:lnTo>
                    <a:lnTo>
                      <a:pt x="54" y="29"/>
                    </a:lnTo>
                    <a:lnTo>
                      <a:pt x="55" y="29"/>
                    </a:lnTo>
                    <a:lnTo>
                      <a:pt x="59" y="32"/>
                    </a:lnTo>
                    <a:lnTo>
                      <a:pt x="57" y="34"/>
                    </a:lnTo>
                    <a:lnTo>
                      <a:pt x="57" y="36"/>
                    </a:lnTo>
                    <a:lnTo>
                      <a:pt x="61" y="38"/>
                    </a:lnTo>
                    <a:lnTo>
                      <a:pt x="60" y="43"/>
                    </a:lnTo>
                    <a:lnTo>
                      <a:pt x="65" y="48"/>
                    </a:lnTo>
                    <a:lnTo>
                      <a:pt x="64" y="48"/>
                    </a:lnTo>
                    <a:lnTo>
                      <a:pt x="62" y="49"/>
                    </a:lnTo>
                    <a:lnTo>
                      <a:pt x="61" y="50"/>
                    </a:lnTo>
                    <a:lnTo>
                      <a:pt x="60" y="52"/>
                    </a:lnTo>
                    <a:lnTo>
                      <a:pt x="59" y="53"/>
                    </a:lnTo>
                    <a:lnTo>
                      <a:pt x="58" y="53"/>
                    </a:lnTo>
                    <a:lnTo>
                      <a:pt x="57" y="54"/>
                    </a:lnTo>
                    <a:lnTo>
                      <a:pt x="56" y="54"/>
                    </a:lnTo>
                    <a:lnTo>
                      <a:pt x="53" y="56"/>
                    </a:lnTo>
                    <a:lnTo>
                      <a:pt x="52" y="57"/>
                    </a:lnTo>
                    <a:lnTo>
                      <a:pt x="51" y="57"/>
                    </a:lnTo>
                    <a:lnTo>
                      <a:pt x="51" y="58"/>
                    </a:lnTo>
                    <a:lnTo>
                      <a:pt x="49" y="59"/>
                    </a:lnTo>
                    <a:lnTo>
                      <a:pt x="47" y="61"/>
                    </a:lnTo>
                    <a:lnTo>
                      <a:pt x="45" y="63"/>
                    </a:lnTo>
                    <a:lnTo>
                      <a:pt x="44" y="63"/>
                    </a:lnTo>
                    <a:lnTo>
                      <a:pt x="43" y="62"/>
                    </a:lnTo>
                    <a:lnTo>
                      <a:pt x="42" y="63"/>
                    </a:lnTo>
                    <a:lnTo>
                      <a:pt x="43" y="64"/>
                    </a:lnTo>
                    <a:lnTo>
                      <a:pt x="41" y="64"/>
                    </a:lnTo>
                    <a:lnTo>
                      <a:pt x="40" y="65"/>
                    </a:lnTo>
                    <a:lnTo>
                      <a:pt x="41" y="65"/>
                    </a:lnTo>
                    <a:lnTo>
                      <a:pt x="38" y="67"/>
                    </a:lnTo>
                    <a:lnTo>
                      <a:pt x="39" y="68"/>
                    </a:lnTo>
                    <a:lnTo>
                      <a:pt x="39" y="69"/>
                    </a:lnTo>
                    <a:lnTo>
                      <a:pt x="38" y="71"/>
                    </a:lnTo>
                    <a:lnTo>
                      <a:pt x="37" y="73"/>
                    </a:lnTo>
                    <a:lnTo>
                      <a:pt x="34" y="73"/>
                    </a:lnTo>
                    <a:lnTo>
                      <a:pt x="33" y="72"/>
                    </a:lnTo>
                    <a:lnTo>
                      <a:pt x="32" y="73"/>
                    </a:lnTo>
                    <a:lnTo>
                      <a:pt x="33" y="74"/>
                    </a:lnTo>
                    <a:lnTo>
                      <a:pt x="32" y="74"/>
                    </a:lnTo>
                    <a:lnTo>
                      <a:pt x="31" y="74"/>
                    </a:lnTo>
                    <a:lnTo>
                      <a:pt x="31" y="75"/>
                    </a:lnTo>
                    <a:lnTo>
                      <a:pt x="30" y="75"/>
                    </a:lnTo>
                    <a:lnTo>
                      <a:pt x="29" y="76"/>
                    </a:lnTo>
                    <a:lnTo>
                      <a:pt x="28" y="76"/>
                    </a:lnTo>
                    <a:lnTo>
                      <a:pt x="28" y="77"/>
                    </a:lnTo>
                    <a:lnTo>
                      <a:pt x="29" y="79"/>
                    </a:lnTo>
                    <a:lnTo>
                      <a:pt x="28" y="79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5" y="79"/>
                    </a:lnTo>
                    <a:lnTo>
                      <a:pt x="25" y="80"/>
                    </a:lnTo>
                    <a:lnTo>
                      <a:pt x="25" y="81"/>
                    </a:lnTo>
                    <a:lnTo>
                      <a:pt x="24" y="82"/>
                    </a:lnTo>
                    <a:lnTo>
                      <a:pt x="22" y="83"/>
                    </a:lnTo>
                    <a:lnTo>
                      <a:pt x="21" y="83"/>
                    </a:lnTo>
                    <a:lnTo>
                      <a:pt x="20" y="84"/>
                    </a:lnTo>
                    <a:lnTo>
                      <a:pt x="19" y="84"/>
                    </a:lnTo>
                    <a:lnTo>
                      <a:pt x="19" y="85"/>
                    </a:lnTo>
                    <a:lnTo>
                      <a:pt x="18" y="85"/>
                    </a:lnTo>
                    <a:lnTo>
                      <a:pt x="17" y="86"/>
                    </a:lnTo>
                    <a:lnTo>
                      <a:pt x="16" y="87"/>
                    </a:lnTo>
                    <a:lnTo>
                      <a:pt x="16" y="88"/>
                    </a:lnTo>
                    <a:lnTo>
                      <a:pt x="15" y="88"/>
                    </a:lnTo>
                    <a:lnTo>
                      <a:pt x="14" y="89"/>
                    </a:lnTo>
                    <a:lnTo>
                      <a:pt x="14" y="90"/>
                    </a:lnTo>
                    <a:lnTo>
                      <a:pt x="13" y="90"/>
                    </a:lnTo>
                    <a:lnTo>
                      <a:pt x="13" y="91"/>
                    </a:lnTo>
                    <a:lnTo>
                      <a:pt x="12" y="91"/>
                    </a:lnTo>
                    <a:lnTo>
                      <a:pt x="11" y="92"/>
                    </a:lnTo>
                    <a:lnTo>
                      <a:pt x="10" y="91"/>
                    </a:lnTo>
                    <a:lnTo>
                      <a:pt x="9" y="90"/>
                    </a:lnTo>
                    <a:lnTo>
                      <a:pt x="8" y="89"/>
                    </a:lnTo>
                    <a:lnTo>
                      <a:pt x="7" y="89"/>
                    </a:lnTo>
                    <a:lnTo>
                      <a:pt x="6" y="88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4" y="86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6" y="85"/>
                    </a:lnTo>
                    <a:lnTo>
                      <a:pt x="5" y="84"/>
                    </a:lnTo>
                    <a:lnTo>
                      <a:pt x="4" y="84"/>
                    </a:lnTo>
                    <a:lnTo>
                      <a:pt x="4" y="83"/>
                    </a:lnTo>
                    <a:lnTo>
                      <a:pt x="3" y="82"/>
                    </a:lnTo>
                    <a:lnTo>
                      <a:pt x="2" y="81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1"/>
                    </a:lnTo>
                    <a:lnTo>
                      <a:pt x="1" y="80"/>
                    </a:lnTo>
                    <a:lnTo>
                      <a:pt x="1" y="79"/>
                    </a:lnTo>
                    <a:lnTo>
                      <a:pt x="2" y="79"/>
                    </a:lnTo>
                    <a:lnTo>
                      <a:pt x="3" y="78"/>
                    </a:lnTo>
                    <a:lnTo>
                      <a:pt x="4" y="78"/>
                    </a:lnTo>
                    <a:lnTo>
                      <a:pt x="4" y="77"/>
                    </a:lnTo>
                    <a:lnTo>
                      <a:pt x="5" y="76"/>
                    </a:lnTo>
                    <a:lnTo>
                      <a:pt x="6" y="75"/>
                    </a:lnTo>
                    <a:lnTo>
                      <a:pt x="7" y="74"/>
                    </a:lnTo>
                    <a:lnTo>
                      <a:pt x="7" y="75"/>
                    </a:lnTo>
                    <a:lnTo>
                      <a:pt x="8" y="74"/>
                    </a:lnTo>
                    <a:lnTo>
                      <a:pt x="9" y="73"/>
                    </a:lnTo>
                    <a:lnTo>
                      <a:pt x="9" y="72"/>
                    </a:lnTo>
                    <a:lnTo>
                      <a:pt x="8" y="72"/>
                    </a:lnTo>
                    <a:lnTo>
                      <a:pt x="7" y="71"/>
                    </a:lnTo>
                    <a:lnTo>
                      <a:pt x="6" y="71"/>
                    </a:lnTo>
                    <a:lnTo>
                      <a:pt x="5" y="71"/>
                    </a:lnTo>
                    <a:lnTo>
                      <a:pt x="4" y="71"/>
                    </a:lnTo>
                    <a:lnTo>
                      <a:pt x="4" y="70"/>
                    </a:lnTo>
                    <a:lnTo>
                      <a:pt x="5" y="69"/>
                    </a:lnTo>
                    <a:lnTo>
                      <a:pt x="6" y="69"/>
                    </a:lnTo>
                    <a:lnTo>
                      <a:pt x="7" y="68"/>
                    </a:lnTo>
                    <a:lnTo>
                      <a:pt x="8" y="67"/>
                    </a:lnTo>
                    <a:lnTo>
                      <a:pt x="9" y="66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0" y="64"/>
                    </a:lnTo>
                    <a:lnTo>
                      <a:pt x="11" y="64"/>
                    </a:lnTo>
                    <a:lnTo>
                      <a:pt x="11" y="63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60"/>
                    </a:lnTo>
                    <a:lnTo>
                      <a:pt x="16" y="59"/>
                    </a:lnTo>
                    <a:lnTo>
                      <a:pt x="15" y="57"/>
                    </a:lnTo>
                    <a:lnTo>
                      <a:pt x="15" y="56"/>
                    </a:lnTo>
                    <a:lnTo>
                      <a:pt x="16" y="54"/>
                    </a:lnTo>
                    <a:lnTo>
                      <a:pt x="19" y="53"/>
                    </a:lnTo>
                    <a:lnTo>
                      <a:pt x="18" y="52"/>
                    </a:lnTo>
                    <a:lnTo>
                      <a:pt x="17" y="51"/>
                    </a:lnTo>
                    <a:lnTo>
                      <a:pt x="17" y="50"/>
                    </a:lnTo>
                    <a:lnTo>
                      <a:pt x="17" y="48"/>
                    </a:lnTo>
                    <a:lnTo>
                      <a:pt x="17" y="47"/>
                    </a:lnTo>
                    <a:lnTo>
                      <a:pt x="19" y="44"/>
                    </a:lnTo>
                    <a:lnTo>
                      <a:pt x="12" y="35"/>
                    </a:lnTo>
                    <a:lnTo>
                      <a:pt x="11" y="36"/>
                    </a:lnTo>
                    <a:lnTo>
                      <a:pt x="9" y="35"/>
                    </a:lnTo>
                    <a:lnTo>
                      <a:pt x="10" y="32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1" y="29"/>
                    </a:lnTo>
                    <a:lnTo>
                      <a:pt x="11" y="27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5" y="16"/>
                    </a:lnTo>
                    <a:lnTo>
                      <a:pt x="13" y="13"/>
                    </a:lnTo>
                    <a:lnTo>
                      <a:pt x="11" y="15"/>
                    </a:lnTo>
                    <a:lnTo>
                      <a:pt x="11" y="16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8" y="9"/>
                    </a:lnTo>
                    <a:close/>
                  </a:path>
                </a:pathLst>
              </a:custGeom>
              <a:gradFill>
                <a:gsLst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16" name="230"/>
              <p:cNvSpPr>
                <a:spLocks/>
              </p:cNvSpPr>
              <p:nvPr/>
            </p:nvSpPr>
            <p:spPr bwMode="auto">
              <a:xfrm>
                <a:off x="578746" y="2585154"/>
                <a:ext cx="1094585" cy="661603"/>
              </a:xfrm>
              <a:custGeom>
                <a:avLst/>
                <a:gdLst>
                  <a:gd name="T0" fmla="*/ 6 w 87"/>
                  <a:gd name="T1" fmla="*/ 16 h 54"/>
                  <a:gd name="T2" fmla="*/ 16 w 87"/>
                  <a:gd name="T3" fmla="*/ 16 h 54"/>
                  <a:gd name="T4" fmla="*/ 18 w 87"/>
                  <a:gd name="T5" fmla="*/ 12 h 54"/>
                  <a:gd name="T6" fmla="*/ 23 w 87"/>
                  <a:gd name="T7" fmla="*/ 13 h 54"/>
                  <a:gd name="T8" fmla="*/ 26 w 87"/>
                  <a:gd name="T9" fmla="*/ 11 h 54"/>
                  <a:gd name="T10" fmla="*/ 30 w 87"/>
                  <a:gd name="T11" fmla="*/ 5 h 54"/>
                  <a:gd name="T12" fmla="*/ 37 w 87"/>
                  <a:gd name="T13" fmla="*/ 1 h 54"/>
                  <a:gd name="T14" fmla="*/ 38 w 87"/>
                  <a:gd name="T15" fmla="*/ 0 h 54"/>
                  <a:gd name="T16" fmla="*/ 43 w 87"/>
                  <a:gd name="T17" fmla="*/ 1 h 54"/>
                  <a:gd name="T18" fmla="*/ 47 w 87"/>
                  <a:gd name="T19" fmla="*/ 4 h 54"/>
                  <a:gd name="T20" fmla="*/ 49 w 87"/>
                  <a:gd name="T21" fmla="*/ 5 h 54"/>
                  <a:gd name="T22" fmla="*/ 55 w 87"/>
                  <a:gd name="T23" fmla="*/ 2 h 54"/>
                  <a:gd name="T24" fmla="*/ 58 w 87"/>
                  <a:gd name="T25" fmla="*/ 5 h 54"/>
                  <a:gd name="T26" fmla="*/ 64 w 87"/>
                  <a:gd name="T27" fmla="*/ 4 h 54"/>
                  <a:gd name="T28" fmla="*/ 68 w 87"/>
                  <a:gd name="T29" fmla="*/ 9 h 54"/>
                  <a:gd name="T30" fmla="*/ 69 w 87"/>
                  <a:gd name="T31" fmla="*/ 13 h 54"/>
                  <a:gd name="T32" fmla="*/ 73 w 87"/>
                  <a:gd name="T33" fmla="*/ 15 h 54"/>
                  <a:gd name="T34" fmla="*/ 77 w 87"/>
                  <a:gd name="T35" fmla="*/ 20 h 54"/>
                  <a:gd name="T36" fmla="*/ 80 w 87"/>
                  <a:gd name="T37" fmla="*/ 20 h 54"/>
                  <a:gd name="T38" fmla="*/ 82 w 87"/>
                  <a:gd name="T39" fmla="*/ 21 h 54"/>
                  <a:gd name="T40" fmla="*/ 83 w 87"/>
                  <a:gd name="T41" fmla="*/ 24 h 54"/>
                  <a:gd name="T42" fmla="*/ 85 w 87"/>
                  <a:gd name="T43" fmla="*/ 29 h 54"/>
                  <a:gd name="T44" fmla="*/ 82 w 87"/>
                  <a:gd name="T45" fmla="*/ 36 h 54"/>
                  <a:gd name="T46" fmla="*/ 69 w 87"/>
                  <a:gd name="T47" fmla="*/ 36 h 54"/>
                  <a:gd name="T48" fmla="*/ 57 w 87"/>
                  <a:gd name="T49" fmla="*/ 41 h 54"/>
                  <a:gd name="T50" fmla="*/ 50 w 87"/>
                  <a:gd name="T51" fmla="*/ 42 h 54"/>
                  <a:gd name="T52" fmla="*/ 49 w 87"/>
                  <a:gd name="T53" fmla="*/ 46 h 54"/>
                  <a:gd name="T54" fmla="*/ 48 w 87"/>
                  <a:gd name="T55" fmla="*/ 47 h 54"/>
                  <a:gd name="T56" fmla="*/ 46 w 87"/>
                  <a:gd name="T57" fmla="*/ 49 h 54"/>
                  <a:gd name="T58" fmla="*/ 44 w 87"/>
                  <a:gd name="T59" fmla="*/ 49 h 54"/>
                  <a:gd name="T60" fmla="*/ 39 w 87"/>
                  <a:gd name="T61" fmla="*/ 48 h 54"/>
                  <a:gd name="T62" fmla="*/ 35 w 87"/>
                  <a:gd name="T63" fmla="*/ 48 h 54"/>
                  <a:gd name="T64" fmla="*/ 35 w 87"/>
                  <a:gd name="T65" fmla="*/ 52 h 54"/>
                  <a:gd name="T66" fmla="*/ 34 w 87"/>
                  <a:gd name="T67" fmla="*/ 54 h 54"/>
                  <a:gd name="T68" fmla="*/ 29 w 87"/>
                  <a:gd name="T69" fmla="*/ 53 h 54"/>
                  <a:gd name="T70" fmla="*/ 27 w 87"/>
                  <a:gd name="T71" fmla="*/ 51 h 54"/>
                  <a:gd name="T72" fmla="*/ 28 w 87"/>
                  <a:gd name="T73" fmla="*/ 49 h 54"/>
                  <a:gd name="T74" fmla="*/ 23 w 87"/>
                  <a:gd name="T75" fmla="*/ 49 h 54"/>
                  <a:gd name="T76" fmla="*/ 16 w 87"/>
                  <a:gd name="T77" fmla="*/ 52 h 54"/>
                  <a:gd name="T78" fmla="*/ 9 w 87"/>
                  <a:gd name="T79" fmla="*/ 36 h 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7"/>
                  <a:gd name="T121" fmla="*/ 0 h 54"/>
                  <a:gd name="T122" fmla="*/ 87 w 87"/>
                  <a:gd name="T123" fmla="*/ 54 h 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7" h="54">
                    <a:moveTo>
                      <a:pt x="0" y="19"/>
                    </a:moveTo>
                    <a:lnTo>
                      <a:pt x="6" y="16"/>
                    </a:lnTo>
                    <a:lnTo>
                      <a:pt x="8" y="19"/>
                    </a:lnTo>
                    <a:lnTo>
                      <a:pt x="16" y="16"/>
                    </a:lnTo>
                    <a:lnTo>
                      <a:pt x="15" y="14"/>
                    </a:lnTo>
                    <a:lnTo>
                      <a:pt x="18" y="12"/>
                    </a:lnTo>
                    <a:lnTo>
                      <a:pt x="23" y="16"/>
                    </a:lnTo>
                    <a:lnTo>
                      <a:pt x="23" y="13"/>
                    </a:lnTo>
                    <a:lnTo>
                      <a:pt x="26" y="12"/>
                    </a:lnTo>
                    <a:lnTo>
                      <a:pt x="26" y="11"/>
                    </a:lnTo>
                    <a:lnTo>
                      <a:pt x="32" y="9"/>
                    </a:lnTo>
                    <a:lnTo>
                      <a:pt x="30" y="5"/>
                    </a:lnTo>
                    <a:lnTo>
                      <a:pt x="37" y="0"/>
                    </a:lnTo>
                    <a:lnTo>
                      <a:pt x="37" y="1"/>
                    </a:lnTo>
                    <a:lnTo>
                      <a:pt x="38" y="0"/>
                    </a:lnTo>
                    <a:lnTo>
                      <a:pt x="40" y="2"/>
                    </a:lnTo>
                    <a:lnTo>
                      <a:pt x="43" y="1"/>
                    </a:lnTo>
                    <a:lnTo>
                      <a:pt x="45" y="0"/>
                    </a:lnTo>
                    <a:lnTo>
                      <a:pt x="47" y="4"/>
                    </a:lnTo>
                    <a:lnTo>
                      <a:pt x="48" y="3"/>
                    </a:lnTo>
                    <a:lnTo>
                      <a:pt x="49" y="5"/>
                    </a:lnTo>
                    <a:lnTo>
                      <a:pt x="51" y="4"/>
                    </a:lnTo>
                    <a:lnTo>
                      <a:pt x="55" y="2"/>
                    </a:lnTo>
                    <a:lnTo>
                      <a:pt x="57" y="5"/>
                    </a:lnTo>
                    <a:lnTo>
                      <a:pt x="58" y="5"/>
                    </a:lnTo>
                    <a:lnTo>
                      <a:pt x="59" y="6"/>
                    </a:lnTo>
                    <a:lnTo>
                      <a:pt x="64" y="4"/>
                    </a:lnTo>
                    <a:lnTo>
                      <a:pt x="66" y="10"/>
                    </a:lnTo>
                    <a:lnTo>
                      <a:pt x="68" y="9"/>
                    </a:lnTo>
                    <a:lnTo>
                      <a:pt x="68" y="10"/>
                    </a:lnTo>
                    <a:lnTo>
                      <a:pt x="69" y="13"/>
                    </a:lnTo>
                    <a:lnTo>
                      <a:pt x="71" y="14"/>
                    </a:lnTo>
                    <a:lnTo>
                      <a:pt x="73" y="15"/>
                    </a:lnTo>
                    <a:lnTo>
                      <a:pt x="75" y="19"/>
                    </a:lnTo>
                    <a:lnTo>
                      <a:pt x="77" y="20"/>
                    </a:lnTo>
                    <a:lnTo>
                      <a:pt x="78" y="21"/>
                    </a:lnTo>
                    <a:lnTo>
                      <a:pt x="80" y="20"/>
                    </a:lnTo>
                    <a:lnTo>
                      <a:pt x="81" y="22"/>
                    </a:lnTo>
                    <a:lnTo>
                      <a:pt x="82" y="21"/>
                    </a:lnTo>
                    <a:lnTo>
                      <a:pt x="84" y="23"/>
                    </a:lnTo>
                    <a:lnTo>
                      <a:pt x="83" y="24"/>
                    </a:lnTo>
                    <a:lnTo>
                      <a:pt x="85" y="26"/>
                    </a:lnTo>
                    <a:lnTo>
                      <a:pt x="85" y="29"/>
                    </a:lnTo>
                    <a:lnTo>
                      <a:pt x="87" y="33"/>
                    </a:lnTo>
                    <a:lnTo>
                      <a:pt x="82" y="36"/>
                    </a:lnTo>
                    <a:lnTo>
                      <a:pt x="79" y="31"/>
                    </a:lnTo>
                    <a:lnTo>
                      <a:pt x="69" y="36"/>
                    </a:lnTo>
                    <a:lnTo>
                      <a:pt x="62" y="41"/>
                    </a:lnTo>
                    <a:lnTo>
                      <a:pt x="57" y="41"/>
                    </a:lnTo>
                    <a:lnTo>
                      <a:pt x="50" y="42"/>
                    </a:lnTo>
                    <a:lnTo>
                      <a:pt x="50" y="43"/>
                    </a:lnTo>
                    <a:lnTo>
                      <a:pt x="49" y="46"/>
                    </a:lnTo>
                    <a:lnTo>
                      <a:pt x="49" y="47"/>
                    </a:lnTo>
                    <a:lnTo>
                      <a:pt x="48" y="47"/>
                    </a:lnTo>
                    <a:lnTo>
                      <a:pt x="47" y="47"/>
                    </a:lnTo>
                    <a:lnTo>
                      <a:pt x="46" y="49"/>
                    </a:lnTo>
                    <a:lnTo>
                      <a:pt x="45" y="49"/>
                    </a:lnTo>
                    <a:lnTo>
                      <a:pt x="44" y="49"/>
                    </a:lnTo>
                    <a:lnTo>
                      <a:pt x="42" y="48"/>
                    </a:lnTo>
                    <a:lnTo>
                      <a:pt x="39" y="48"/>
                    </a:lnTo>
                    <a:lnTo>
                      <a:pt x="36" y="48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5" y="52"/>
                    </a:lnTo>
                    <a:lnTo>
                      <a:pt x="35" y="54"/>
                    </a:lnTo>
                    <a:lnTo>
                      <a:pt x="34" y="54"/>
                    </a:lnTo>
                    <a:lnTo>
                      <a:pt x="32" y="54"/>
                    </a:lnTo>
                    <a:lnTo>
                      <a:pt x="29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8" y="51"/>
                    </a:lnTo>
                    <a:lnTo>
                      <a:pt x="28" y="49"/>
                    </a:lnTo>
                    <a:lnTo>
                      <a:pt x="25" y="49"/>
                    </a:lnTo>
                    <a:lnTo>
                      <a:pt x="23" y="49"/>
                    </a:lnTo>
                    <a:lnTo>
                      <a:pt x="22" y="50"/>
                    </a:lnTo>
                    <a:lnTo>
                      <a:pt x="16" y="52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0" y="19"/>
                    </a:lnTo>
                    <a:close/>
                  </a:path>
                </a:pathLst>
              </a:custGeom>
              <a:gradFill>
                <a:gsLst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17" name="220"/>
              <p:cNvSpPr>
                <a:spLocks/>
              </p:cNvSpPr>
              <p:nvPr/>
            </p:nvSpPr>
            <p:spPr bwMode="auto">
              <a:xfrm>
                <a:off x="2591777" y="216425"/>
                <a:ext cx="830375" cy="1016909"/>
              </a:xfrm>
              <a:custGeom>
                <a:avLst/>
                <a:gdLst>
                  <a:gd name="T0" fmla="*/ 3 w 66"/>
                  <a:gd name="T1" fmla="*/ 26 h 83"/>
                  <a:gd name="T2" fmla="*/ 15 w 66"/>
                  <a:gd name="T3" fmla="*/ 20 h 83"/>
                  <a:gd name="T4" fmla="*/ 25 w 66"/>
                  <a:gd name="T5" fmla="*/ 17 h 83"/>
                  <a:gd name="T6" fmla="*/ 26 w 66"/>
                  <a:gd name="T7" fmla="*/ 18 h 83"/>
                  <a:gd name="T8" fmla="*/ 28 w 66"/>
                  <a:gd name="T9" fmla="*/ 17 h 83"/>
                  <a:gd name="T10" fmla="*/ 25 w 66"/>
                  <a:gd name="T11" fmla="*/ 5 h 83"/>
                  <a:gd name="T12" fmla="*/ 43 w 66"/>
                  <a:gd name="T13" fmla="*/ 20 h 83"/>
                  <a:gd name="T14" fmla="*/ 49 w 66"/>
                  <a:gd name="T15" fmla="*/ 35 h 83"/>
                  <a:gd name="T16" fmla="*/ 51 w 66"/>
                  <a:gd name="T17" fmla="*/ 35 h 83"/>
                  <a:gd name="T18" fmla="*/ 53 w 66"/>
                  <a:gd name="T19" fmla="*/ 34 h 83"/>
                  <a:gd name="T20" fmla="*/ 58 w 66"/>
                  <a:gd name="T21" fmla="*/ 37 h 83"/>
                  <a:gd name="T22" fmla="*/ 62 w 66"/>
                  <a:gd name="T23" fmla="*/ 36 h 83"/>
                  <a:gd name="T24" fmla="*/ 66 w 66"/>
                  <a:gd name="T25" fmla="*/ 37 h 83"/>
                  <a:gd name="T26" fmla="*/ 64 w 66"/>
                  <a:gd name="T27" fmla="*/ 41 h 83"/>
                  <a:gd name="T28" fmla="*/ 61 w 66"/>
                  <a:gd name="T29" fmla="*/ 42 h 83"/>
                  <a:gd name="T30" fmla="*/ 59 w 66"/>
                  <a:gd name="T31" fmla="*/ 43 h 83"/>
                  <a:gd name="T32" fmla="*/ 58 w 66"/>
                  <a:gd name="T33" fmla="*/ 44 h 83"/>
                  <a:gd name="T34" fmla="*/ 56 w 66"/>
                  <a:gd name="T35" fmla="*/ 47 h 83"/>
                  <a:gd name="T36" fmla="*/ 56 w 66"/>
                  <a:gd name="T37" fmla="*/ 49 h 83"/>
                  <a:gd name="T38" fmla="*/ 56 w 66"/>
                  <a:gd name="T39" fmla="*/ 51 h 83"/>
                  <a:gd name="T40" fmla="*/ 55 w 66"/>
                  <a:gd name="T41" fmla="*/ 52 h 83"/>
                  <a:gd name="T42" fmla="*/ 54 w 66"/>
                  <a:gd name="T43" fmla="*/ 56 h 83"/>
                  <a:gd name="T44" fmla="*/ 53 w 66"/>
                  <a:gd name="T45" fmla="*/ 59 h 83"/>
                  <a:gd name="T46" fmla="*/ 54 w 66"/>
                  <a:gd name="T47" fmla="*/ 61 h 83"/>
                  <a:gd name="T48" fmla="*/ 53 w 66"/>
                  <a:gd name="T49" fmla="*/ 63 h 83"/>
                  <a:gd name="T50" fmla="*/ 55 w 66"/>
                  <a:gd name="T51" fmla="*/ 64 h 83"/>
                  <a:gd name="T52" fmla="*/ 57 w 66"/>
                  <a:gd name="T53" fmla="*/ 65 h 83"/>
                  <a:gd name="T54" fmla="*/ 58 w 66"/>
                  <a:gd name="T55" fmla="*/ 66 h 83"/>
                  <a:gd name="T56" fmla="*/ 59 w 66"/>
                  <a:gd name="T57" fmla="*/ 67 h 83"/>
                  <a:gd name="T58" fmla="*/ 58 w 66"/>
                  <a:gd name="T59" fmla="*/ 68 h 83"/>
                  <a:gd name="T60" fmla="*/ 59 w 66"/>
                  <a:gd name="T61" fmla="*/ 69 h 83"/>
                  <a:gd name="T62" fmla="*/ 60 w 66"/>
                  <a:gd name="T63" fmla="*/ 70 h 83"/>
                  <a:gd name="T64" fmla="*/ 60 w 66"/>
                  <a:gd name="T65" fmla="*/ 71 h 83"/>
                  <a:gd name="T66" fmla="*/ 53 w 66"/>
                  <a:gd name="T67" fmla="*/ 76 h 83"/>
                  <a:gd name="T68" fmla="*/ 45 w 66"/>
                  <a:gd name="T69" fmla="*/ 75 h 83"/>
                  <a:gd name="T70" fmla="*/ 43 w 66"/>
                  <a:gd name="T71" fmla="*/ 81 h 83"/>
                  <a:gd name="T72" fmla="*/ 37 w 66"/>
                  <a:gd name="T73" fmla="*/ 80 h 83"/>
                  <a:gd name="T74" fmla="*/ 30 w 66"/>
                  <a:gd name="T75" fmla="*/ 80 h 83"/>
                  <a:gd name="T76" fmla="*/ 22 w 66"/>
                  <a:gd name="T77" fmla="*/ 80 h 83"/>
                  <a:gd name="T78" fmla="*/ 17 w 66"/>
                  <a:gd name="T79" fmla="*/ 72 h 83"/>
                  <a:gd name="T80" fmla="*/ 12 w 66"/>
                  <a:gd name="T81" fmla="*/ 56 h 83"/>
                  <a:gd name="T82" fmla="*/ 7 w 66"/>
                  <a:gd name="T83" fmla="*/ 47 h 83"/>
                  <a:gd name="T84" fmla="*/ 0 w 66"/>
                  <a:gd name="T85" fmla="*/ 35 h 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6"/>
                  <a:gd name="T130" fmla="*/ 0 h 83"/>
                  <a:gd name="T131" fmla="*/ 66 w 66"/>
                  <a:gd name="T132" fmla="*/ 83 h 8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6" h="83">
                    <a:moveTo>
                      <a:pt x="0" y="35"/>
                    </a:moveTo>
                    <a:lnTo>
                      <a:pt x="6" y="32"/>
                    </a:lnTo>
                    <a:lnTo>
                      <a:pt x="3" y="26"/>
                    </a:lnTo>
                    <a:lnTo>
                      <a:pt x="9" y="23"/>
                    </a:lnTo>
                    <a:lnTo>
                      <a:pt x="11" y="25"/>
                    </a:lnTo>
                    <a:lnTo>
                      <a:pt x="15" y="20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5" y="17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25" y="5"/>
                    </a:lnTo>
                    <a:lnTo>
                      <a:pt x="36" y="0"/>
                    </a:lnTo>
                    <a:lnTo>
                      <a:pt x="38" y="10"/>
                    </a:lnTo>
                    <a:lnTo>
                      <a:pt x="43" y="20"/>
                    </a:lnTo>
                    <a:lnTo>
                      <a:pt x="46" y="24"/>
                    </a:lnTo>
                    <a:lnTo>
                      <a:pt x="49" y="34"/>
                    </a:lnTo>
                    <a:lnTo>
                      <a:pt x="49" y="35"/>
                    </a:lnTo>
                    <a:lnTo>
                      <a:pt x="50" y="36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2" y="35"/>
                    </a:lnTo>
                    <a:lnTo>
                      <a:pt x="53" y="34"/>
                    </a:lnTo>
                    <a:lnTo>
                      <a:pt x="55" y="36"/>
                    </a:lnTo>
                    <a:lnTo>
                      <a:pt x="56" y="36"/>
                    </a:lnTo>
                    <a:lnTo>
                      <a:pt x="58" y="37"/>
                    </a:lnTo>
                    <a:lnTo>
                      <a:pt x="59" y="37"/>
                    </a:lnTo>
                    <a:lnTo>
                      <a:pt x="60" y="37"/>
                    </a:lnTo>
                    <a:lnTo>
                      <a:pt x="62" y="36"/>
                    </a:lnTo>
                    <a:lnTo>
                      <a:pt x="63" y="36"/>
                    </a:lnTo>
                    <a:lnTo>
                      <a:pt x="64" y="35"/>
                    </a:lnTo>
                    <a:lnTo>
                      <a:pt x="66" y="37"/>
                    </a:lnTo>
                    <a:lnTo>
                      <a:pt x="64" y="39"/>
                    </a:lnTo>
                    <a:lnTo>
                      <a:pt x="64" y="41"/>
                    </a:lnTo>
                    <a:lnTo>
                      <a:pt x="62" y="41"/>
                    </a:lnTo>
                    <a:lnTo>
                      <a:pt x="61" y="42"/>
                    </a:lnTo>
                    <a:lnTo>
                      <a:pt x="60" y="42"/>
                    </a:lnTo>
                    <a:lnTo>
                      <a:pt x="59" y="43"/>
                    </a:lnTo>
                    <a:lnTo>
                      <a:pt x="59" y="44"/>
                    </a:lnTo>
                    <a:lnTo>
                      <a:pt x="58" y="44"/>
                    </a:lnTo>
                    <a:lnTo>
                      <a:pt x="57" y="45"/>
                    </a:lnTo>
                    <a:lnTo>
                      <a:pt x="57" y="46"/>
                    </a:lnTo>
                    <a:lnTo>
                      <a:pt x="56" y="47"/>
                    </a:lnTo>
                    <a:lnTo>
                      <a:pt x="56" y="48"/>
                    </a:lnTo>
                    <a:lnTo>
                      <a:pt x="56" y="49"/>
                    </a:lnTo>
                    <a:lnTo>
                      <a:pt x="56" y="50"/>
                    </a:lnTo>
                    <a:lnTo>
                      <a:pt x="56" y="51"/>
                    </a:lnTo>
                    <a:lnTo>
                      <a:pt x="55" y="51"/>
                    </a:lnTo>
                    <a:lnTo>
                      <a:pt x="55" y="52"/>
                    </a:lnTo>
                    <a:lnTo>
                      <a:pt x="55" y="53"/>
                    </a:lnTo>
                    <a:lnTo>
                      <a:pt x="54" y="54"/>
                    </a:lnTo>
                    <a:lnTo>
                      <a:pt x="54" y="56"/>
                    </a:lnTo>
                    <a:lnTo>
                      <a:pt x="54" y="57"/>
                    </a:lnTo>
                    <a:lnTo>
                      <a:pt x="53" y="58"/>
                    </a:lnTo>
                    <a:lnTo>
                      <a:pt x="53" y="59"/>
                    </a:lnTo>
                    <a:lnTo>
                      <a:pt x="53" y="60"/>
                    </a:lnTo>
                    <a:lnTo>
                      <a:pt x="53" y="61"/>
                    </a:lnTo>
                    <a:lnTo>
                      <a:pt x="54" y="61"/>
                    </a:lnTo>
                    <a:lnTo>
                      <a:pt x="54" y="62"/>
                    </a:lnTo>
                    <a:lnTo>
                      <a:pt x="53" y="62"/>
                    </a:lnTo>
                    <a:lnTo>
                      <a:pt x="53" y="63"/>
                    </a:lnTo>
                    <a:lnTo>
                      <a:pt x="54" y="64"/>
                    </a:lnTo>
                    <a:lnTo>
                      <a:pt x="55" y="64"/>
                    </a:lnTo>
                    <a:lnTo>
                      <a:pt x="56" y="65"/>
                    </a:lnTo>
                    <a:lnTo>
                      <a:pt x="57" y="65"/>
                    </a:lnTo>
                    <a:lnTo>
                      <a:pt x="58" y="66"/>
                    </a:lnTo>
                    <a:lnTo>
                      <a:pt x="59" y="66"/>
                    </a:lnTo>
                    <a:lnTo>
                      <a:pt x="59" y="67"/>
                    </a:lnTo>
                    <a:lnTo>
                      <a:pt x="58" y="67"/>
                    </a:lnTo>
                    <a:lnTo>
                      <a:pt x="58" y="68"/>
                    </a:lnTo>
                    <a:lnTo>
                      <a:pt x="58" y="69"/>
                    </a:lnTo>
                    <a:lnTo>
                      <a:pt x="59" y="69"/>
                    </a:lnTo>
                    <a:lnTo>
                      <a:pt x="59" y="70"/>
                    </a:lnTo>
                    <a:lnTo>
                      <a:pt x="60" y="70"/>
                    </a:lnTo>
                    <a:lnTo>
                      <a:pt x="60" y="71"/>
                    </a:lnTo>
                    <a:lnTo>
                      <a:pt x="56" y="72"/>
                    </a:lnTo>
                    <a:lnTo>
                      <a:pt x="57" y="74"/>
                    </a:lnTo>
                    <a:lnTo>
                      <a:pt x="53" y="76"/>
                    </a:lnTo>
                    <a:lnTo>
                      <a:pt x="51" y="73"/>
                    </a:lnTo>
                    <a:lnTo>
                      <a:pt x="46" y="77"/>
                    </a:lnTo>
                    <a:lnTo>
                      <a:pt x="45" y="75"/>
                    </a:lnTo>
                    <a:lnTo>
                      <a:pt x="43" y="76"/>
                    </a:lnTo>
                    <a:lnTo>
                      <a:pt x="42" y="77"/>
                    </a:lnTo>
                    <a:lnTo>
                      <a:pt x="43" y="81"/>
                    </a:lnTo>
                    <a:lnTo>
                      <a:pt x="41" y="83"/>
                    </a:lnTo>
                    <a:lnTo>
                      <a:pt x="38" y="80"/>
                    </a:lnTo>
                    <a:lnTo>
                      <a:pt x="37" y="80"/>
                    </a:lnTo>
                    <a:lnTo>
                      <a:pt x="34" y="80"/>
                    </a:lnTo>
                    <a:lnTo>
                      <a:pt x="33" y="80"/>
                    </a:lnTo>
                    <a:lnTo>
                      <a:pt x="30" y="80"/>
                    </a:lnTo>
                    <a:lnTo>
                      <a:pt x="27" y="80"/>
                    </a:lnTo>
                    <a:lnTo>
                      <a:pt x="22" y="80"/>
                    </a:lnTo>
                    <a:lnTo>
                      <a:pt x="21" y="79"/>
                    </a:lnTo>
                    <a:lnTo>
                      <a:pt x="17" y="81"/>
                    </a:lnTo>
                    <a:lnTo>
                      <a:pt x="17" y="72"/>
                    </a:lnTo>
                    <a:lnTo>
                      <a:pt x="11" y="60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1" y="55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5" y="47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71000"/>
                </a:schemeClr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18" name="180"/>
              <p:cNvSpPr>
                <a:spLocks/>
              </p:cNvSpPr>
              <p:nvPr/>
            </p:nvSpPr>
            <p:spPr bwMode="auto">
              <a:xfrm>
                <a:off x="780049" y="2964964"/>
                <a:ext cx="1207818" cy="1004657"/>
              </a:xfrm>
              <a:custGeom>
                <a:avLst/>
                <a:gdLst>
                  <a:gd name="T0" fmla="*/ 6 w 96"/>
                  <a:gd name="T1" fmla="*/ 19 h 82"/>
                  <a:gd name="T2" fmla="*/ 9 w 96"/>
                  <a:gd name="T3" fmla="*/ 18 h 82"/>
                  <a:gd name="T4" fmla="*/ 12 w 96"/>
                  <a:gd name="T5" fmla="*/ 20 h 82"/>
                  <a:gd name="T6" fmla="*/ 11 w 96"/>
                  <a:gd name="T7" fmla="*/ 22 h 82"/>
                  <a:gd name="T8" fmla="*/ 16 w 96"/>
                  <a:gd name="T9" fmla="*/ 23 h 82"/>
                  <a:gd name="T10" fmla="*/ 19 w 96"/>
                  <a:gd name="T11" fmla="*/ 23 h 82"/>
                  <a:gd name="T12" fmla="*/ 19 w 96"/>
                  <a:gd name="T13" fmla="*/ 19 h 82"/>
                  <a:gd name="T14" fmla="*/ 20 w 96"/>
                  <a:gd name="T15" fmla="*/ 17 h 82"/>
                  <a:gd name="T16" fmla="*/ 26 w 96"/>
                  <a:gd name="T17" fmla="*/ 17 h 82"/>
                  <a:gd name="T18" fmla="*/ 29 w 96"/>
                  <a:gd name="T19" fmla="*/ 18 h 82"/>
                  <a:gd name="T20" fmla="*/ 31 w 96"/>
                  <a:gd name="T21" fmla="*/ 16 h 82"/>
                  <a:gd name="T22" fmla="*/ 33 w 96"/>
                  <a:gd name="T23" fmla="*/ 16 h 82"/>
                  <a:gd name="T24" fmla="*/ 34 w 96"/>
                  <a:gd name="T25" fmla="*/ 12 h 82"/>
                  <a:gd name="T26" fmla="*/ 34 w 96"/>
                  <a:gd name="T27" fmla="*/ 11 h 82"/>
                  <a:gd name="T28" fmla="*/ 46 w 96"/>
                  <a:gd name="T29" fmla="*/ 10 h 82"/>
                  <a:gd name="T30" fmla="*/ 63 w 96"/>
                  <a:gd name="T31" fmla="*/ 0 h 82"/>
                  <a:gd name="T32" fmla="*/ 71 w 96"/>
                  <a:gd name="T33" fmla="*/ 2 h 82"/>
                  <a:gd name="T34" fmla="*/ 74 w 96"/>
                  <a:gd name="T35" fmla="*/ 7 h 82"/>
                  <a:gd name="T36" fmla="*/ 77 w 96"/>
                  <a:gd name="T37" fmla="*/ 10 h 82"/>
                  <a:gd name="T38" fmla="*/ 78 w 96"/>
                  <a:gd name="T39" fmla="*/ 14 h 82"/>
                  <a:gd name="T40" fmla="*/ 85 w 96"/>
                  <a:gd name="T41" fmla="*/ 25 h 82"/>
                  <a:gd name="T42" fmla="*/ 82 w 96"/>
                  <a:gd name="T43" fmla="*/ 34 h 82"/>
                  <a:gd name="T44" fmla="*/ 92 w 96"/>
                  <a:gd name="T45" fmla="*/ 38 h 82"/>
                  <a:gd name="T46" fmla="*/ 94 w 96"/>
                  <a:gd name="T47" fmla="*/ 46 h 82"/>
                  <a:gd name="T48" fmla="*/ 96 w 96"/>
                  <a:gd name="T49" fmla="*/ 51 h 82"/>
                  <a:gd name="T50" fmla="*/ 92 w 96"/>
                  <a:gd name="T51" fmla="*/ 54 h 82"/>
                  <a:gd name="T52" fmla="*/ 83 w 96"/>
                  <a:gd name="T53" fmla="*/ 51 h 82"/>
                  <a:gd name="T54" fmla="*/ 76 w 96"/>
                  <a:gd name="T55" fmla="*/ 46 h 82"/>
                  <a:gd name="T56" fmla="*/ 67 w 96"/>
                  <a:gd name="T57" fmla="*/ 52 h 82"/>
                  <a:gd name="T58" fmla="*/ 63 w 96"/>
                  <a:gd name="T59" fmla="*/ 62 h 82"/>
                  <a:gd name="T60" fmla="*/ 58 w 96"/>
                  <a:gd name="T61" fmla="*/ 61 h 82"/>
                  <a:gd name="T62" fmla="*/ 60 w 96"/>
                  <a:gd name="T63" fmla="*/ 69 h 82"/>
                  <a:gd name="T64" fmla="*/ 49 w 96"/>
                  <a:gd name="T65" fmla="*/ 72 h 82"/>
                  <a:gd name="T66" fmla="*/ 44 w 96"/>
                  <a:gd name="T67" fmla="*/ 69 h 82"/>
                  <a:gd name="T68" fmla="*/ 42 w 96"/>
                  <a:gd name="T69" fmla="*/ 68 h 82"/>
                  <a:gd name="T70" fmla="*/ 41 w 96"/>
                  <a:gd name="T71" fmla="*/ 67 h 82"/>
                  <a:gd name="T72" fmla="*/ 27 w 96"/>
                  <a:gd name="T73" fmla="*/ 74 h 82"/>
                  <a:gd name="T74" fmla="*/ 28 w 96"/>
                  <a:gd name="T75" fmla="*/ 77 h 82"/>
                  <a:gd name="T76" fmla="*/ 32 w 96"/>
                  <a:gd name="T77" fmla="*/ 78 h 82"/>
                  <a:gd name="T78" fmla="*/ 29 w 96"/>
                  <a:gd name="T79" fmla="*/ 80 h 82"/>
                  <a:gd name="T80" fmla="*/ 25 w 96"/>
                  <a:gd name="T81" fmla="*/ 72 h 82"/>
                  <a:gd name="T82" fmla="*/ 21 w 96"/>
                  <a:gd name="T83" fmla="*/ 64 h 82"/>
                  <a:gd name="T84" fmla="*/ 14 w 96"/>
                  <a:gd name="T85" fmla="*/ 50 h 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6"/>
                  <a:gd name="T130" fmla="*/ 0 h 82"/>
                  <a:gd name="T131" fmla="*/ 96 w 96"/>
                  <a:gd name="T132" fmla="*/ 82 h 8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6" h="82">
                    <a:moveTo>
                      <a:pt x="0" y="21"/>
                    </a:moveTo>
                    <a:lnTo>
                      <a:pt x="6" y="19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19" y="23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3" y="17"/>
                    </a:lnTo>
                    <a:lnTo>
                      <a:pt x="26" y="17"/>
                    </a:lnTo>
                    <a:lnTo>
                      <a:pt x="28" y="18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3" y="15"/>
                    </a:lnTo>
                    <a:lnTo>
                      <a:pt x="34" y="12"/>
                    </a:lnTo>
                    <a:lnTo>
                      <a:pt x="34" y="11"/>
                    </a:lnTo>
                    <a:lnTo>
                      <a:pt x="41" y="10"/>
                    </a:lnTo>
                    <a:lnTo>
                      <a:pt x="46" y="10"/>
                    </a:lnTo>
                    <a:lnTo>
                      <a:pt x="53" y="5"/>
                    </a:lnTo>
                    <a:lnTo>
                      <a:pt x="63" y="0"/>
                    </a:lnTo>
                    <a:lnTo>
                      <a:pt x="66" y="5"/>
                    </a:lnTo>
                    <a:lnTo>
                      <a:pt x="71" y="2"/>
                    </a:lnTo>
                    <a:lnTo>
                      <a:pt x="73" y="5"/>
                    </a:lnTo>
                    <a:lnTo>
                      <a:pt x="74" y="7"/>
                    </a:lnTo>
                    <a:lnTo>
                      <a:pt x="76" y="7"/>
                    </a:lnTo>
                    <a:lnTo>
                      <a:pt x="77" y="10"/>
                    </a:lnTo>
                    <a:lnTo>
                      <a:pt x="75" y="10"/>
                    </a:lnTo>
                    <a:lnTo>
                      <a:pt x="78" y="14"/>
                    </a:lnTo>
                    <a:lnTo>
                      <a:pt x="86" y="15"/>
                    </a:lnTo>
                    <a:lnTo>
                      <a:pt x="85" y="25"/>
                    </a:lnTo>
                    <a:lnTo>
                      <a:pt x="82" y="25"/>
                    </a:lnTo>
                    <a:lnTo>
                      <a:pt x="82" y="34"/>
                    </a:lnTo>
                    <a:lnTo>
                      <a:pt x="94" y="35"/>
                    </a:lnTo>
                    <a:lnTo>
                      <a:pt x="92" y="38"/>
                    </a:lnTo>
                    <a:lnTo>
                      <a:pt x="95" y="42"/>
                    </a:lnTo>
                    <a:lnTo>
                      <a:pt x="94" y="46"/>
                    </a:lnTo>
                    <a:lnTo>
                      <a:pt x="96" y="48"/>
                    </a:lnTo>
                    <a:lnTo>
                      <a:pt x="96" y="51"/>
                    </a:lnTo>
                    <a:lnTo>
                      <a:pt x="94" y="50"/>
                    </a:lnTo>
                    <a:lnTo>
                      <a:pt x="92" y="54"/>
                    </a:lnTo>
                    <a:lnTo>
                      <a:pt x="91" y="54"/>
                    </a:lnTo>
                    <a:lnTo>
                      <a:pt x="83" y="51"/>
                    </a:lnTo>
                    <a:lnTo>
                      <a:pt x="84" y="49"/>
                    </a:lnTo>
                    <a:lnTo>
                      <a:pt x="76" y="46"/>
                    </a:lnTo>
                    <a:lnTo>
                      <a:pt x="76" y="47"/>
                    </a:lnTo>
                    <a:lnTo>
                      <a:pt x="67" y="52"/>
                    </a:lnTo>
                    <a:lnTo>
                      <a:pt x="69" y="59"/>
                    </a:lnTo>
                    <a:lnTo>
                      <a:pt x="63" y="62"/>
                    </a:lnTo>
                    <a:lnTo>
                      <a:pt x="61" y="58"/>
                    </a:lnTo>
                    <a:lnTo>
                      <a:pt x="58" y="61"/>
                    </a:lnTo>
                    <a:lnTo>
                      <a:pt x="58" y="68"/>
                    </a:lnTo>
                    <a:lnTo>
                      <a:pt x="60" y="69"/>
                    </a:lnTo>
                    <a:lnTo>
                      <a:pt x="61" y="71"/>
                    </a:lnTo>
                    <a:lnTo>
                      <a:pt x="49" y="72"/>
                    </a:lnTo>
                    <a:lnTo>
                      <a:pt x="48" y="69"/>
                    </a:lnTo>
                    <a:lnTo>
                      <a:pt x="44" y="69"/>
                    </a:lnTo>
                    <a:lnTo>
                      <a:pt x="44" y="68"/>
                    </a:lnTo>
                    <a:lnTo>
                      <a:pt x="42" y="68"/>
                    </a:lnTo>
                    <a:lnTo>
                      <a:pt x="41" y="68"/>
                    </a:lnTo>
                    <a:lnTo>
                      <a:pt x="41" y="67"/>
                    </a:lnTo>
                    <a:lnTo>
                      <a:pt x="34" y="71"/>
                    </a:lnTo>
                    <a:lnTo>
                      <a:pt x="27" y="74"/>
                    </a:lnTo>
                    <a:lnTo>
                      <a:pt x="27" y="75"/>
                    </a:lnTo>
                    <a:lnTo>
                      <a:pt x="28" y="77"/>
                    </a:lnTo>
                    <a:lnTo>
                      <a:pt x="32" y="77"/>
                    </a:lnTo>
                    <a:lnTo>
                      <a:pt x="32" y="78"/>
                    </a:lnTo>
                    <a:lnTo>
                      <a:pt x="30" y="82"/>
                    </a:lnTo>
                    <a:lnTo>
                      <a:pt x="29" y="80"/>
                    </a:lnTo>
                    <a:lnTo>
                      <a:pt x="27" y="77"/>
                    </a:lnTo>
                    <a:lnTo>
                      <a:pt x="25" y="72"/>
                    </a:lnTo>
                    <a:lnTo>
                      <a:pt x="23" y="68"/>
                    </a:lnTo>
                    <a:lnTo>
                      <a:pt x="21" y="64"/>
                    </a:lnTo>
                    <a:lnTo>
                      <a:pt x="18" y="58"/>
                    </a:lnTo>
                    <a:lnTo>
                      <a:pt x="14" y="50"/>
                    </a:lnTo>
                    <a:lnTo>
                      <a:pt x="0" y="21"/>
                    </a:lnTo>
                    <a:close/>
                  </a:path>
                </a:pathLst>
              </a:custGeom>
              <a:gradFill>
                <a:gsLst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19" name="170"/>
              <p:cNvSpPr>
                <a:spLocks/>
              </p:cNvSpPr>
              <p:nvPr/>
            </p:nvSpPr>
            <p:spPr bwMode="auto">
              <a:xfrm>
                <a:off x="2642102" y="612596"/>
                <a:ext cx="1434284" cy="1127176"/>
              </a:xfrm>
              <a:custGeom>
                <a:avLst/>
                <a:gdLst>
                  <a:gd name="T0" fmla="*/ 18 w 114"/>
                  <a:gd name="T1" fmla="*/ 43 h 92"/>
                  <a:gd name="T2" fmla="*/ 30 w 114"/>
                  <a:gd name="T3" fmla="*/ 43 h 92"/>
                  <a:gd name="T4" fmla="*/ 39 w 114"/>
                  <a:gd name="T5" fmla="*/ 44 h 92"/>
                  <a:gd name="T6" fmla="*/ 42 w 114"/>
                  <a:gd name="T7" fmla="*/ 40 h 92"/>
                  <a:gd name="T8" fmla="*/ 52 w 114"/>
                  <a:gd name="T9" fmla="*/ 35 h 92"/>
                  <a:gd name="T10" fmla="*/ 56 w 114"/>
                  <a:gd name="T11" fmla="*/ 33 h 92"/>
                  <a:gd name="T12" fmla="*/ 54 w 114"/>
                  <a:gd name="T13" fmla="*/ 32 h 92"/>
                  <a:gd name="T14" fmla="*/ 54 w 114"/>
                  <a:gd name="T15" fmla="*/ 30 h 92"/>
                  <a:gd name="T16" fmla="*/ 54 w 114"/>
                  <a:gd name="T17" fmla="*/ 29 h 92"/>
                  <a:gd name="T18" fmla="*/ 52 w 114"/>
                  <a:gd name="T19" fmla="*/ 28 h 92"/>
                  <a:gd name="T20" fmla="*/ 50 w 114"/>
                  <a:gd name="T21" fmla="*/ 27 h 92"/>
                  <a:gd name="T22" fmla="*/ 50 w 114"/>
                  <a:gd name="T23" fmla="*/ 24 h 92"/>
                  <a:gd name="T24" fmla="*/ 49 w 114"/>
                  <a:gd name="T25" fmla="*/ 21 h 92"/>
                  <a:gd name="T26" fmla="*/ 51 w 114"/>
                  <a:gd name="T27" fmla="*/ 16 h 92"/>
                  <a:gd name="T28" fmla="*/ 52 w 114"/>
                  <a:gd name="T29" fmla="*/ 14 h 92"/>
                  <a:gd name="T30" fmla="*/ 52 w 114"/>
                  <a:gd name="T31" fmla="*/ 12 h 92"/>
                  <a:gd name="T32" fmla="*/ 53 w 114"/>
                  <a:gd name="T33" fmla="*/ 8 h 92"/>
                  <a:gd name="T34" fmla="*/ 55 w 114"/>
                  <a:gd name="T35" fmla="*/ 6 h 92"/>
                  <a:gd name="T36" fmla="*/ 58 w 114"/>
                  <a:gd name="T37" fmla="*/ 4 h 92"/>
                  <a:gd name="T38" fmla="*/ 62 w 114"/>
                  <a:gd name="T39" fmla="*/ 0 h 92"/>
                  <a:gd name="T40" fmla="*/ 65 w 114"/>
                  <a:gd name="T41" fmla="*/ 4 h 92"/>
                  <a:gd name="T42" fmla="*/ 74 w 114"/>
                  <a:gd name="T43" fmla="*/ 10 h 92"/>
                  <a:gd name="T44" fmla="*/ 77 w 114"/>
                  <a:gd name="T45" fmla="*/ 11 h 92"/>
                  <a:gd name="T46" fmla="*/ 78 w 114"/>
                  <a:gd name="T47" fmla="*/ 23 h 92"/>
                  <a:gd name="T48" fmla="*/ 86 w 114"/>
                  <a:gd name="T49" fmla="*/ 15 h 92"/>
                  <a:gd name="T50" fmla="*/ 99 w 114"/>
                  <a:gd name="T51" fmla="*/ 23 h 92"/>
                  <a:gd name="T52" fmla="*/ 90 w 114"/>
                  <a:gd name="T53" fmla="*/ 37 h 92"/>
                  <a:gd name="T54" fmla="*/ 92 w 114"/>
                  <a:gd name="T55" fmla="*/ 45 h 92"/>
                  <a:gd name="T56" fmla="*/ 95 w 114"/>
                  <a:gd name="T57" fmla="*/ 52 h 92"/>
                  <a:gd name="T58" fmla="*/ 100 w 114"/>
                  <a:gd name="T59" fmla="*/ 51 h 92"/>
                  <a:gd name="T60" fmla="*/ 113 w 114"/>
                  <a:gd name="T61" fmla="*/ 56 h 92"/>
                  <a:gd name="T62" fmla="*/ 106 w 114"/>
                  <a:gd name="T63" fmla="*/ 59 h 92"/>
                  <a:gd name="T64" fmla="*/ 92 w 114"/>
                  <a:gd name="T65" fmla="*/ 60 h 92"/>
                  <a:gd name="T66" fmla="*/ 86 w 114"/>
                  <a:gd name="T67" fmla="*/ 84 h 92"/>
                  <a:gd name="T68" fmla="*/ 78 w 114"/>
                  <a:gd name="T69" fmla="*/ 88 h 92"/>
                  <a:gd name="T70" fmla="*/ 73 w 114"/>
                  <a:gd name="T71" fmla="*/ 82 h 92"/>
                  <a:gd name="T72" fmla="*/ 69 w 114"/>
                  <a:gd name="T73" fmla="*/ 75 h 92"/>
                  <a:gd name="T74" fmla="*/ 62 w 114"/>
                  <a:gd name="T75" fmla="*/ 79 h 92"/>
                  <a:gd name="T76" fmla="*/ 61 w 114"/>
                  <a:gd name="T77" fmla="*/ 80 h 92"/>
                  <a:gd name="T78" fmla="*/ 58 w 114"/>
                  <a:gd name="T79" fmla="*/ 82 h 92"/>
                  <a:gd name="T80" fmla="*/ 51 w 114"/>
                  <a:gd name="T81" fmla="*/ 84 h 92"/>
                  <a:gd name="T82" fmla="*/ 40 w 114"/>
                  <a:gd name="T83" fmla="*/ 89 h 92"/>
                  <a:gd name="T84" fmla="*/ 23 w 114"/>
                  <a:gd name="T85" fmla="*/ 91 h 92"/>
                  <a:gd name="T86" fmla="*/ 22 w 114"/>
                  <a:gd name="T87" fmla="*/ 87 h 92"/>
                  <a:gd name="T88" fmla="*/ 17 w 114"/>
                  <a:gd name="T89" fmla="*/ 92 h 92"/>
                  <a:gd name="T90" fmla="*/ 16 w 114"/>
                  <a:gd name="T91" fmla="*/ 90 h 92"/>
                  <a:gd name="T92" fmla="*/ 13 w 114"/>
                  <a:gd name="T93" fmla="*/ 87 h 92"/>
                  <a:gd name="T94" fmla="*/ 16 w 114"/>
                  <a:gd name="T95" fmla="*/ 85 h 92"/>
                  <a:gd name="T96" fmla="*/ 19 w 114"/>
                  <a:gd name="T97" fmla="*/ 84 h 92"/>
                  <a:gd name="T98" fmla="*/ 20 w 114"/>
                  <a:gd name="T99" fmla="*/ 81 h 92"/>
                  <a:gd name="T100" fmla="*/ 20 w 114"/>
                  <a:gd name="T101" fmla="*/ 78 h 92"/>
                  <a:gd name="T102" fmla="*/ 17 w 114"/>
                  <a:gd name="T103" fmla="*/ 77 h 92"/>
                  <a:gd name="T104" fmla="*/ 15 w 114"/>
                  <a:gd name="T105" fmla="*/ 76 h 92"/>
                  <a:gd name="T106" fmla="*/ 14 w 114"/>
                  <a:gd name="T107" fmla="*/ 74 h 92"/>
                  <a:gd name="T108" fmla="*/ 8 w 114"/>
                  <a:gd name="T109" fmla="*/ 74 h 92"/>
                  <a:gd name="T110" fmla="*/ 2 w 114"/>
                  <a:gd name="T111" fmla="*/ 60 h 92"/>
                  <a:gd name="T112" fmla="*/ 2 w 114"/>
                  <a:gd name="T113" fmla="*/ 57 h 92"/>
                  <a:gd name="T114" fmla="*/ 13 w 114"/>
                  <a:gd name="T115" fmla="*/ 44 h 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4"/>
                  <a:gd name="T175" fmla="*/ 0 h 92"/>
                  <a:gd name="T176" fmla="*/ 114 w 114"/>
                  <a:gd name="T177" fmla="*/ 92 h 9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4" h="92">
                    <a:moveTo>
                      <a:pt x="13" y="44"/>
                    </a:moveTo>
                    <a:lnTo>
                      <a:pt x="17" y="42"/>
                    </a:lnTo>
                    <a:lnTo>
                      <a:pt x="18" y="43"/>
                    </a:lnTo>
                    <a:lnTo>
                      <a:pt x="23" y="43"/>
                    </a:lnTo>
                    <a:lnTo>
                      <a:pt x="26" y="43"/>
                    </a:lnTo>
                    <a:lnTo>
                      <a:pt x="29" y="43"/>
                    </a:lnTo>
                    <a:lnTo>
                      <a:pt x="30" y="43"/>
                    </a:lnTo>
                    <a:lnTo>
                      <a:pt x="33" y="43"/>
                    </a:lnTo>
                    <a:lnTo>
                      <a:pt x="34" y="43"/>
                    </a:lnTo>
                    <a:lnTo>
                      <a:pt x="37" y="46"/>
                    </a:lnTo>
                    <a:lnTo>
                      <a:pt x="39" y="44"/>
                    </a:lnTo>
                    <a:lnTo>
                      <a:pt x="38" y="40"/>
                    </a:lnTo>
                    <a:lnTo>
                      <a:pt x="39" y="39"/>
                    </a:lnTo>
                    <a:lnTo>
                      <a:pt x="41" y="38"/>
                    </a:lnTo>
                    <a:lnTo>
                      <a:pt x="42" y="40"/>
                    </a:lnTo>
                    <a:lnTo>
                      <a:pt x="47" y="36"/>
                    </a:lnTo>
                    <a:lnTo>
                      <a:pt x="49" y="39"/>
                    </a:lnTo>
                    <a:lnTo>
                      <a:pt x="53" y="37"/>
                    </a:lnTo>
                    <a:lnTo>
                      <a:pt x="52" y="35"/>
                    </a:lnTo>
                    <a:lnTo>
                      <a:pt x="56" y="34"/>
                    </a:lnTo>
                    <a:lnTo>
                      <a:pt x="56" y="33"/>
                    </a:lnTo>
                    <a:lnTo>
                      <a:pt x="55" y="33"/>
                    </a:lnTo>
                    <a:lnTo>
                      <a:pt x="55" y="32"/>
                    </a:lnTo>
                    <a:lnTo>
                      <a:pt x="54" y="32"/>
                    </a:lnTo>
                    <a:lnTo>
                      <a:pt x="54" y="31"/>
                    </a:lnTo>
                    <a:lnTo>
                      <a:pt x="54" y="30"/>
                    </a:lnTo>
                    <a:lnTo>
                      <a:pt x="55" y="30"/>
                    </a:lnTo>
                    <a:lnTo>
                      <a:pt x="55" y="29"/>
                    </a:lnTo>
                    <a:lnTo>
                      <a:pt x="54" y="29"/>
                    </a:lnTo>
                    <a:lnTo>
                      <a:pt x="53" y="28"/>
                    </a:lnTo>
                    <a:lnTo>
                      <a:pt x="52" y="28"/>
                    </a:lnTo>
                    <a:lnTo>
                      <a:pt x="51" y="27"/>
                    </a:lnTo>
                    <a:lnTo>
                      <a:pt x="50" y="27"/>
                    </a:lnTo>
                    <a:lnTo>
                      <a:pt x="49" y="26"/>
                    </a:lnTo>
                    <a:lnTo>
                      <a:pt x="49" y="25"/>
                    </a:lnTo>
                    <a:lnTo>
                      <a:pt x="50" y="25"/>
                    </a:lnTo>
                    <a:lnTo>
                      <a:pt x="50" y="24"/>
                    </a:lnTo>
                    <a:lnTo>
                      <a:pt x="49" y="24"/>
                    </a:lnTo>
                    <a:lnTo>
                      <a:pt x="49" y="23"/>
                    </a:lnTo>
                    <a:lnTo>
                      <a:pt x="49" y="22"/>
                    </a:lnTo>
                    <a:lnTo>
                      <a:pt x="49" y="21"/>
                    </a:lnTo>
                    <a:lnTo>
                      <a:pt x="50" y="20"/>
                    </a:lnTo>
                    <a:lnTo>
                      <a:pt x="50" y="19"/>
                    </a:lnTo>
                    <a:lnTo>
                      <a:pt x="50" y="17"/>
                    </a:lnTo>
                    <a:lnTo>
                      <a:pt x="51" y="16"/>
                    </a:lnTo>
                    <a:lnTo>
                      <a:pt x="51" y="15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2" y="13"/>
                    </a:lnTo>
                    <a:lnTo>
                      <a:pt x="52" y="12"/>
                    </a:lnTo>
                    <a:lnTo>
                      <a:pt x="52" y="11"/>
                    </a:lnTo>
                    <a:lnTo>
                      <a:pt x="52" y="10"/>
                    </a:lnTo>
                    <a:lnTo>
                      <a:pt x="53" y="9"/>
                    </a:lnTo>
                    <a:lnTo>
                      <a:pt x="53" y="8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5" y="6"/>
                    </a:lnTo>
                    <a:lnTo>
                      <a:pt x="56" y="5"/>
                    </a:lnTo>
                    <a:lnTo>
                      <a:pt x="57" y="5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62" y="0"/>
                    </a:lnTo>
                    <a:lnTo>
                      <a:pt x="63" y="1"/>
                    </a:lnTo>
                    <a:lnTo>
                      <a:pt x="64" y="2"/>
                    </a:lnTo>
                    <a:lnTo>
                      <a:pt x="65" y="4"/>
                    </a:lnTo>
                    <a:lnTo>
                      <a:pt x="71" y="2"/>
                    </a:lnTo>
                    <a:lnTo>
                      <a:pt x="72" y="5"/>
                    </a:lnTo>
                    <a:lnTo>
                      <a:pt x="71" y="6"/>
                    </a:lnTo>
                    <a:lnTo>
                      <a:pt x="74" y="10"/>
                    </a:lnTo>
                    <a:lnTo>
                      <a:pt x="75" y="9"/>
                    </a:lnTo>
                    <a:lnTo>
                      <a:pt x="79" y="9"/>
                    </a:lnTo>
                    <a:lnTo>
                      <a:pt x="79" y="11"/>
                    </a:lnTo>
                    <a:lnTo>
                      <a:pt x="77" y="11"/>
                    </a:lnTo>
                    <a:lnTo>
                      <a:pt x="75" y="23"/>
                    </a:lnTo>
                    <a:lnTo>
                      <a:pt x="75" y="24"/>
                    </a:lnTo>
                    <a:lnTo>
                      <a:pt x="77" y="24"/>
                    </a:lnTo>
                    <a:lnTo>
                      <a:pt x="78" y="23"/>
                    </a:lnTo>
                    <a:lnTo>
                      <a:pt x="80" y="19"/>
                    </a:lnTo>
                    <a:lnTo>
                      <a:pt x="83" y="18"/>
                    </a:lnTo>
                    <a:lnTo>
                      <a:pt x="85" y="15"/>
                    </a:lnTo>
                    <a:lnTo>
                      <a:pt x="86" y="15"/>
                    </a:lnTo>
                    <a:lnTo>
                      <a:pt x="90" y="20"/>
                    </a:lnTo>
                    <a:lnTo>
                      <a:pt x="97" y="17"/>
                    </a:lnTo>
                    <a:lnTo>
                      <a:pt x="99" y="23"/>
                    </a:lnTo>
                    <a:lnTo>
                      <a:pt x="97" y="24"/>
                    </a:lnTo>
                    <a:lnTo>
                      <a:pt x="97" y="30"/>
                    </a:lnTo>
                    <a:lnTo>
                      <a:pt x="88" y="33"/>
                    </a:lnTo>
                    <a:lnTo>
                      <a:pt x="90" y="37"/>
                    </a:lnTo>
                    <a:lnTo>
                      <a:pt x="90" y="39"/>
                    </a:lnTo>
                    <a:lnTo>
                      <a:pt x="88" y="42"/>
                    </a:lnTo>
                    <a:lnTo>
                      <a:pt x="91" y="43"/>
                    </a:lnTo>
                    <a:lnTo>
                      <a:pt x="92" y="45"/>
                    </a:lnTo>
                    <a:lnTo>
                      <a:pt x="95" y="49"/>
                    </a:lnTo>
                    <a:lnTo>
                      <a:pt x="94" y="50"/>
                    </a:lnTo>
                    <a:lnTo>
                      <a:pt x="95" y="51"/>
                    </a:lnTo>
                    <a:lnTo>
                      <a:pt x="95" y="52"/>
                    </a:lnTo>
                    <a:lnTo>
                      <a:pt x="96" y="53"/>
                    </a:lnTo>
                    <a:lnTo>
                      <a:pt x="97" y="53"/>
                    </a:lnTo>
                    <a:lnTo>
                      <a:pt x="98" y="51"/>
                    </a:lnTo>
                    <a:lnTo>
                      <a:pt x="100" y="51"/>
                    </a:lnTo>
                    <a:lnTo>
                      <a:pt x="105" y="51"/>
                    </a:lnTo>
                    <a:lnTo>
                      <a:pt x="106" y="51"/>
                    </a:lnTo>
                    <a:lnTo>
                      <a:pt x="114" y="54"/>
                    </a:lnTo>
                    <a:lnTo>
                      <a:pt x="113" y="56"/>
                    </a:lnTo>
                    <a:lnTo>
                      <a:pt x="111" y="59"/>
                    </a:lnTo>
                    <a:lnTo>
                      <a:pt x="108" y="60"/>
                    </a:lnTo>
                    <a:lnTo>
                      <a:pt x="108" y="59"/>
                    </a:lnTo>
                    <a:lnTo>
                      <a:pt x="106" y="59"/>
                    </a:lnTo>
                    <a:lnTo>
                      <a:pt x="106" y="58"/>
                    </a:lnTo>
                    <a:lnTo>
                      <a:pt x="102" y="60"/>
                    </a:lnTo>
                    <a:lnTo>
                      <a:pt x="100" y="56"/>
                    </a:lnTo>
                    <a:lnTo>
                      <a:pt x="92" y="60"/>
                    </a:lnTo>
                    <a:lnTo>
                      <a:pt x="88" y="66"/>
                    </a:lnTo>
                    <a:lnTo>
                      <a:pt x="91" y="72"/>
                    </a:lnTo>
                    <a:lnTo>
                      <a:pt x="81" y="78"/>
                    </a:lnTo>
                    <a:lnTo>
                      <a:pt x="86" y="84"/>
                    </a:lnTo>
                    <a:lnTo>
                      <a:pt x="88" y="87"/>
                    </a:lnTo>
                    <a:lnTo>
                      <a:pt x="79" y="91"/>
                    </a:lnTo>
                    <a:lnTo>
                      <a:pt x="77" y="89"/>
                    </a:lnTo>
                    <a:lnTo>
                      <a:pt x="78" y="88"/>
                    </a:lnTo>
                    <a:lnTo>
                      <a:pt x="77" y="87"/>
                    </a:lnTo>
                    <a:lnTo>
                      <a:pt x="76" y="87"/>
                    </a:lnTo>
                    <a:lnTo>
                      <a:pt x="74" y="84"/>
                    </a:lnTo>
                    <a:lnTo>
                      <a:pt x="73" y="82"/>
                    </a:lnTo>
                    <a:lnTo>
                      <a:pt x="72" y="80"/>
                    </a:lnTo>
                    <a:lnTo>
                      <a:pt x="71" y="79"/>
                    </a:lnTo>
                    <a:lnTo>
                      <a:pt x="70" y="77"/>
                    </a:lnTo>
                    <a:lnTo>
                      <a:pt x="69" y="75"/>
                    </a:lnTo>
                    <a:lnTo>
                      <a:pt x="67" y="75"/>
                    </a:lnTo>
                    <a:lnTo>
                      <a:pt x="63" y="78"/>
                    </a:lnTo>
                    <a:lnTo>
                      <a:pt x="62" y="79"/>
                    </a:lnTo>
                    <a:lnTo>
                      <a:pt x="62" y="80"/>
                    </a:lnTo>
                    <a:lnTo>
                      <a:pt x="61" y="80"/>
                    </a:lnTo>
                    <a:lnTo>
                      <a:pt x="61" y="81"/>
                    </a:lnTo>
                    <a:lnTo>
                      <a:pt x="59" y="82"/>
                    </a:lnTo>
                    <a:lnTo>
                      <a:pt x="58" y="83"/>
                    </a:lnTo>
                    <a:lnTo>
                      <a:pt x="58" y="82"/>
                    </a:lnTo>
                    <a:lnTo>
                      <a:pt x="57" y="82"/>
                    </a:lnTo>
                    <a:lnTo>
                      <a:pt x="56" y="83"/>
                    </a:lnTo>
                    <a:lnTo>
                      <a:pt x="52" y="84"/>
                    </a:lnTo>
                    <a:lnTo>
                      <a:pt x="51" y="84"/>
                    </a:lnTo>
                    <a:lnTo>
                      <a:pt x="50" y="85"/>
                    </a:lnTo>
                    <a:lnTo>
                      <a:pt x="49" y="86"/>
                    </a:lnTo>
                    <a:lnTo>
                      <a:pt x="48" y="87"/>
                    </a:lnTo>
                    <a:lnTo>
                      <a:pt x="40" y="89"/>
                    </a:lnTo>
                    <a:lnTo>
                      <a:pt x="36" y="92"/>
                    </a:lnTo>
                    <a:lnTo>
                      <a:pt x="25" y="89"/>
                    </a:lnTo>
                    <a:lnTo>
                      <a:pt x="24" y="91"/>
                    </a:lnTo>
                    <a:lnTo>
                      <a:pt x="23" y="91"/>
                    </a:lnTo>
                    <a:lnTo>
                      <a:pt x="22" y="91"/>
                    </a:lnTo>
                    <a:lnTo>
                      <a:pt x="23" y="89"/>
                    </a:lnTo>
                    <a:lnTo>
                      <a:pt x="23" y="88"/>
                    </a:lnTo>
                    <a:lnTo>
                      <a:pt x="22" y="87"/>
                    </a:lnTo>
                    <a:lnTo>
                      <a:pt x="21" y="90"/>
                    </a:lnTo>
                    <a:lnTo>
                      <a:pt x="18" y="89"/>
                    </a:lnTo>
                    <a:lnTo>
                      <a:pt x="18" y="92"/>
                    </a:lnTo>
                    <a:lnTo>
                      <a:pt x="17" y="92"/>
                    </a:lnTo>
                    <a:lnTo>
                      <a:pt x="16" y="91"/>
                    </a:lnTo>
                    <a:lnTo>
                      <a:pt x="17" y="90"/>
                    </a:lnTo>
                    <a:lnTo>
                      <a:pt x="16" y="90"/>
                    </a:lnTo>
                    <a:lnTo>
                      <a:pt x="16" y="89"/>
                    </a:lnTo>
                    <a:lnTo>
                      <a:pt x="15" y="88"/>
                    </a:lnTo>
                    <a:lnTo>
                      <a:pt x="14" y="88"/>
                    </a:lnTo>
                    <a:lnTo>
                      <a:pt x="13" y="87"/>
                    </a:lnTo>
                    <a:lnTo>
                      <a:pt x="14" y="86"/>
                    </a:lnTo>
                    <a:lnTo>
                      <a:pt x="15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4"/>
                    </a:lnTo>
                    <a:lnTo>
                      <a:pt x="19" y="84"/>
                    </a:lnTo>
                    <a:lnTo>
                      <a:pt x="19" y="83"/>
                    </a:lnTo>
                    <a:lnTo>
                      <a:pt x="19" y="82"/>
                    </a:lnTo>
                    <a:lnTo>
                      <a:pt x="20" y="82"/>
                    </a:lnTo>
                    <a:lnTo>
                      <a:pt x="20" y="81"/>
                    </a:lnTo>
                    <a:lnTo>
                      <a:pt x="20" y="79"/>
                    </a:lnTo>
                    <a:lnTo>
                      <a:pt x="21" y="79"/>
                    </a:lnTo>
                    <a:lnTo>
                      <a:pt x="20" y="78"/>
                    </a:lnTo>
                    <a:lnTo>
                      <a:pt x="18" y="78"/>
                    </a:lnTo>
                    <a:lnTo>
                      <a:pt x="17" y="77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5" y="76"/>
                    </a:lnTo>
                    <a:lnTo>
                      <a:pt x="14" y="76"/>
                    </a:lnTo>
                    <a:lnTo>
                      <a:pt x="14" y="75"/>
                    </a:lnTo>
                    <a:lnTo>
                      <a:pt x="14" y="74"/>
                    </a:lnTo>
                    <a:lnTo>
                      <a:pt x="13" y="73"/>
                    </a:lnTo>
                    <a:lnTo>
                      <a:pt x="12" y="73"/>
                    </a:lnTo>
                    <a:lnTo>
                      <a:pt x="9" y="74"/>
                    </a:lnTo>
                    <a:lnTo>
                      <a:pt x="8" y="74"/>
                    </a:lnTo>
                    <a:lnTo>
                      <a:pt x="5" y="72"/>
                    </a:lnTo>
                    <a:lnTo>
                      <a:pt x="3" y="71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3" y="60"/>
                    </a:lnTo>
                    <a:lnTo>
                      <a:pt x="3" y="59"/>
                    </a:lnTo>
                    <a:lnTo>
                      <a:pt x="2" y="58"/>
                    </a:lnTo>
                    <a:lnTo>
                      <a:pt x="2" y="57"/>
                    </a:lnTo>
                    <a:lnTo>
                      <a:pt x="2" y="56"/>
                    </a:lnTo>
                    <a:lnTo>
                      <a:pt x="7" y="46"/>
                    </a:lnTo>
                    <a:lnTo>
                      <a:pt x="11" y="47"/>
                    </a:lnTo>
                    <a:lnTo>
                      <a:pt x="13" y="44"/>
                    </a:lnTo>
                    <a:close/>
                  </a:path>
                </a:pathLst>
              </a:custGeom>
              <a:gradFill>
                <a:gsLst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20" name="110"/>
              <p:cNvSpPr>
                <a:spLocks/>
              </p:cNvSpPr>
              <p:nvPr/>
            </p:nvSpPr>
            <p:spPr bwMode="auto">
              <a:xfrm>
                <a:off x="2465962" y="2131833"/>
                <a:ext cx="1019097" cy="820878"/>
              </a:xfrm>
              <a:custGeom>
                <a:avLst/>
                <a:gdLst>
                  <a:gd name="T0" fmla="*/ 15 w 81"/>
                  <a:gd name="T1" fmla="*/ 5 h 67"/>
                  <a:gd name="T2" fmla="*/ 18 w 81"/>
                  <a:gd name="T3" fmla="*/ 1 h 67"/>
                  <a:gd name="T4" fmla="*/ 20 w 81"/>
                  <a:gd name="T5" fmla="*/ 2 h 67"/>
                  <a:gd name="T6" fmla="*/ 23 w 81"/>
                  <a:gd name="T7" fmla="*/ 1 h 67"/>
                  <a:gd name="T8" fmla="*/ 27 w 81"/>
                  <a:gd name="T9" fmla="*/ 0 h 67"/>
                  <a:gd name="T10" fmla="*/ 28 w 81"/>
                  <a:gd name="T11" fmla="*/ 3 h 67"/>
                  <a:gd name="T12" fmla="*/ 28 w 81"/>
                  <a:gd name="T13" fmla="*/ 6 h 67"/>
                  <a:gd name="T14" fmla="*/ 29 w 81"/>
                  <a:gd name="T15" fmla="*/ 6 h 67"/>
                  <a:gd name="T16" fmla="*/ 31 w 81"/>
                  <a:gd name="T17" fmla="*/ 6 h 67"/>
                  <a:gd name="T18" fmla="*/ 34 w 81"/>
                  <a:gd name="T19" fmla="*/ 6 h 67"/>
                  <a:gd name="T20" fmla="*/ 37 w 81"/>
                  <a:gd name="T21" fmla="*/ 6 h 67"/>
                  <a:gd name="T22" fmla="*/ 40 w 81"/>
                  <a:gd name="T23" fmla="*/ 2 h 67"/>
                  <a:gd name="T24" fmla="*/ 44 w 81"/>
                  <a:gd name="T25" fmla="*/ 4 h 67"/>
                  <a:gd name="T26" fmla="*/ 49 w 81"/>
                  <a:gd name="T27" fmla="*/ 7 h 67"/>
                  <a:gd name="T28" fmla="*/ 48 w 81"/>
                  <a:gd name="T29" fmla="*/ 9 h 67"/>
                  <a:gd name="T30" fmla="*/ 51 w 81"/>
                  <a:gd name="T31" fmla="*/ 8 h 67"/>
                  <a:gd name="T32" fmla="*/ 58 w 81"/>
                  <a:gd name="T33" fmla="*/ 6 h 67"/>
                  <a:gd name="T34" fmla="*/ 63 w 81"/>
                  <a:gd name="T35" fmla="*/ 5 h 67"/>
                  <a:gd name="T36" fmla="*/ 66 w 81"/>
                  <a:gd name="T37" fmla="*/ 8 h 67"/>
                  <a:gd name="T38" fmla="*/ 70 w 81"/>
                  <a:gd name="T39" fmla="*/ 12 h 67"/>
                  <a:gd name="T40" fmla="*/ 74 w 81"/>
                  <a:gd name="T41" fmla="*/ 18 h 67"/>
                  <a:gd name="T42" fmla="*/ 77 w 81"/>
                  <a:gd name="T43" fmla="*/ 24 h 67"/>
                  <a:gd name="T44" fmla="*/ 77 w 81"/>
                  <a:gd name="T45" fmla="*/ 33 h 67"/>
                  <a:gd name="T46" fmla="*/ 77 w 81"/>
                  <a:gd name="T47" fmla="*/ 36 h 67"/>
                  <a:gd name="T48" fmla="*/ 73 w 81"/>
                  <a:gd name="T49" fmla="*/ 39 h 67"/>
                  <a:gd name="T50" fmla="*/ 69 w 81"/>
                  <a:gd name="T51" fmla="*/ 38 h 67"/>
                  <a:gd name="T52" fmla="*/ 55 w 81"/>
                  <a:gd name="T53" fmla="*/ 44 h 67"/>
                  <a:gd name="T54" fmla="*/ 51 w 81"/>
                  <a:gd name="T55" fmla="*/ 42 h 67"/>
                  <a:gd name="T56" fmla="*/ 49 w 81"/>
                  <a:gd name="T57" fmla="*/ 41 h 67"/>
                  <a:gd name="T58" fmla="*/ 47 w 81"/>
                  <a:gd name="T59" fmla="*/ 38 h 67"/>
                  <a:gd name="T60" fmla="*/ 46 w 81"/>
                  <a:gd name="T61" fmla="*/ 38 h 67"/>
                  <a:gd name="T62" fmla="*/ 45 w 81"/>
                  <a:gd name="T63" fmla="*/ 38 h 67"/>
                  <a:gd name="T64" fmla="*/ 44 w 81"/>
                  <a:gd name="T65" fmla="*/ 40 h 67"/>
                  <a:gd name="T66" fmla="*/ 43 w 81"/>
                  <a:gd name="T67" fmla="*/ 45 h 67"/>
                  <a:gd name="T68" fmla="*/ 40 w 81"/>
                  <a:gd name="T69" fmla="*/ 47 h 67"/>
                  <a:gd name="T70" fmla="*/ 37 w 81"/>
                  <a:gd name="T71" fmla="*/ 44 h 67"/>
                  <a:gd name="T72" fmla="*/ 20 w 81"/>
                  <a:gd name="T73" fmla="*/ 67 h 67"/>
                  <a:gd name="T74" fmla="*/ 14 w 81"/>
                  <a:gd name="T75" fmla="*/ 66 h 67"/>
                  <a:gd name="T76" fmla="*/ 9 w 81"/>
                  <a:gd name="T77" fmla="*/ 63 h 67"/>
                  <a:gd name="T78" fmla="*/ 2 w 81"/>
                  <a:gd name="T79" fmla="*/ 59 h 67"/>
                  <a:gd name="T80" fmla="*/ 0 w 81"/>
                  <a:gd name="T81" fmla="*/ 42 h 67"/>
                  <a:gd name="T82" fmla="*/ 3 w 81"/>
                  <a:gd name="T83" fmla="*/ 42 h 67"/>
                  <a:gd name="T84" fmla="*/ 5 w 81"/>
                  <a:gd name="T85" fmla="*/ 45 h 67"/>
                  <a:gd name="T86" fmla="*/ 11 w 81"/>
                  <a:gd name="T87" fmla="*/ 35 h 67"/>
                  <a:gd name="T88" fmla="*/ 13 w 81"/>
                  <a:gd name="T89" fmla="*/ 31 h 67"/>
                  <a:gd name="T90" fmla="*/ 14 w 81"/>
                  <a:gd name="T91" fmla="*/ 30 h 67"/>
                  <a:gd name="T92" fmla="*/ 14 w 81"/>
                  <a:gd name="T93" fmla="*/ 25 h 67"/>
                  <a:gd name="T94" fmla="*/ 11 w 81"/>
                  <a:gd name="T95" fmla="*/ 22 h 67"/>
                  <a:gd name="T96" fmla="*/ 9 w 81"/>
                  <a:gd name="T97" fmla="*/ 20 h 67"/>
                  <a:gd name="T98" fmla="*/ 6 w 81"/>
                  <a:gd name="T99" fmla="*/ 13 h 67"/>
                  <a:gd name="T100" fmla="*/ 3 w 81"/>
                  <a:gd name="T101" fmla="*/ 12 h 67"/>
                  <a:gd name="T102" fmla="*/ 10 w 81"/>
                  <a:gd name="T103" fmla="*/ 9 h 67"/>
                  <a:gd name="T104" fmla="*/ 12 w 81"/>
                  <a:gd name="T105" fmla="*/ 7 h 6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1"/>
                  <a:gd name="T160" fmla="*/ 0 h 67"/>
                  <a:gd name="T161" fmla="*/ 81 w 81"/>
                  <a:gd name="T162" fmla="*/ 67 h 6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1" h="67">
                    <a:moveTo>
                      <a:pt x="13" y="6"/>
                    </a:moveTo>
                    <a:lnTo>
                      <a:pt x="14" y="6"/>
                    </a:lnTo>
                    <a:lnTo>
                      <a:pt x="15" y="5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18" y="1"/>
                    </a:lnTo>
                    <a:lnTo>
                      <a:pt x="19" y="2"/>
                    </a:lnTo>
                    <a:lnTo>
                      <a:pt x="20" y="3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8" y="7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3" y="3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5"/>
                    </a:lnTo>
                    <a:lnTo>
                      <a:pt x="47" y="6"/>
                    </a:lnTo>
                    <a:lnTo>
                      <a:pt x="49" y="7"/>
                    </a:lnTo>
                    <a:lnTo>
                      <a:pt x="48" y="8"/>
                    </a:lnTo>
                    <a:lnTo>
                      <a:pt x="48" y="9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1" y="9"/>
                    </a:lnTo>
                    <a:lnTo>
                      <a:pt x="51" y="8"/>
                    </a:lnTo>
                    <a:lnTo>
                      <a:pt x="53" y="9"/>
                    </a:lnTo>
                    <a:lnTo>
                      <a:pt x="58" y="7"/>
                    </a:lnTo>
                    <a:lnTo>
                      <a:pt x="58" y="6"/>
                    </a:lnTo>
                    <a:lnTo>
                      <a:pt x="61" y="4"/>
                    </a:lnTo>
                    <a:lnTo>
                      <a:pt x="63" y="5"/>
                    </a:lnTo>
                    <a:lnTo>
                      <a:pt x="64" y="5"/>
                    </a:lnTo>
                    <a:lnTo>
                      <a:pt x="65" y="6"/>
                    </a:lnTo>
                    <a:lnTo>
                      <a:pt x="65" y="7"/>
                    </a:lnTo>
                    <a:lnTo>
                      <a:pt x="66" y="8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69" y="9"/>
                    </a:lnTo>
                    <a:lnTo>
                      <a:pt x="70" y="12"/>
                    </a:lnTo>
                    <a:lnTo>
                      <a:pt x="71" y="13"/>
                    </a:lnTo>
                    <a:lnTo>
                      <a:pt x="71" y="14"/>
                    </a:lnTo>
                    <a:lnTo>
                      <a:pt x="74" y="18"/>
                    </a:lnTo>
                    <a:lnTo>
                      <a:pt x="75" y="19"/>
                    </a:lnTo>
                    <a:lnTo>
                      <a:pt x="73" y="21"/>
                    </a:lnTo>
                    <a:lnTo>
                      <a:pt x="77" y="25"/>
                    </a:lnTo>
                    <a:lnTo>
                      <a:pt x="77" y="24"/>
                    </a:lnTo>
                    <a:lnTo>
                      <a:pt x="79" y="22"/>
                    </a:lnTo>
                    <a:lnTo>
                      <a:pt x="81" y="25"/>
                    </a:lnTo>
                    <a:lnTo>
                      <a:pt x="77" y="33"/>
                    </a:lnTo>
                    <a:lnTo>
                      <a:pt x="77" y="34"/>
                    </a:lnTo>
                    <a:lnTo>
                      <a:pt x="77" y="35"/>
                    </a:lnTo>
                    <a:lnTo>
                      <a:pt x="78" y="35"/>
                    </a:lnTo>
                    <a:lnTo>
                      <a:pt x="77" y="36"/>
                    </a:lnTo>
                    <a:lnTo>
                      <a:pt x="77" y="38"/>
                    </a:lnTo>
                    <a:lnTo>
                      <a:pt x="76" y="39"/>
                    </a:lnTo>
                    <a:lnTo>
                      <a:pt x="75" y="39"/>
                    </a:lnTo>
                    <a:lnTo>
                      <a:pt x="73" y="39"/>
                    </a:lnTo>
                    <a:lnTo>
                      <a:pt x="72" y="40"/>
                    </a:lnTo>
                    <a:lnTo>
                      <a:pt x="71" y="40"/>
                    </a:lnTo>
                    <a:lnTo>
                      <a:pt x="69" y="40"/>
                    </a:lnTo>
                    <a:lnTo>
                      <a:pt x="69" y="38"/>
                    </a:lnTo>
                    <a:lnTo>
                      <a:pt x="67" y="38"/>
                    </a:lnTo>
                    <a:lnTo>
                      <a:pt x="66" y="39"/>
                    </a:lnTo>
                    <a:lnTo>
                      <a:pt x="66" y="40"/>
                    </a:lnTo>
                    <a:lnTo>
                      <a:pt x="55" y="44"/>
                    </a:lnTo>
                    <a:lnTo>
                      <a:pt x="54" y="44"/>
                    </a:lnTo>
                    <a:lnTo>
                      <a:pt x="53" y="43"/>
                    </a:lnTo>
                    <a:lnTo>
                      <a:pt x="52" y="42"/>
                    </a:lnTo>
                    <a:lnTo>
                      <a:pt x="51" y="42"/>
                    </a:lnTo>
                    <a:lnTo>
                      <a:pt x="50" y="41"/>
                    </a:lnTo>
                    <a:lnTo>
                      <a:pt x="49" y="41"/>
                    </a:lnTo>
                    <a:lnTo>
                      <a:pt x="48" y="41"/>
                    </a:lnTo>
                    <a:lnTo>
                      <a:pt x="48" y="40"/>
                    </a:lnTo>
                    <a:lnTo>
                      <a:pt x="48" y="39"/>
                    </a:lnTo>
                    <a:lnTo>
                      <a:pt x="47" y="38"/>
                    </a:lnTo>
                    <a:lnTo>
                      <a:pt x="46" y="38"/>
                    </a:lnTo>
                    <a:lnTo>
                      <a:pt x="45" y="37"/>
                    </a:lnTo>
                    <a:lnTo>
                      <a:pt x="45" y="38"/>
                    </a:lnTo>
                    <a:lnTo>
                      <a:pt x="44" y="38"/>
                    </a:lnTo>
                    <a:lnTo>
                      <a:pt x="44" y="39"/>
                    </a:lnTo>
                    <a:lnTo>
                      <a:pt x="44" y="40"/>
                    </a:lnTo>
                    <a:lnTo>
                      <a:pt x="44" y="42"/>
                    </a:lnTo>
                    <a:lnTo>
                      <a:pt x="44" y="43"/>
                    </a:lnTo>
                    <a:lnTo>
                      <a:pt x="43" y="45"/>
                    </a:lnTo>
                    <a:lnTo>
                      <a:pt x="42" y="45"/>
                    </a:lnTo>
                    <a:lnTo>
                      <a:pt x="42" y="47"/>
                    </a:lnTo>
                    <a:lnTo>
                      <a:pt x="41" y="47"/>
                    </a:lnTo>
                    <a:lnTo>
                      <a:pt x="40" y="47"/>
                    </a:lnTo>
                    <a:lnTo>
                      <a:pt x="39" y="47"/>
                    </a:lnTo>
                    <a:lnTo>
                      <a:pt x="38" y="46"/>
                    </a:lnTo>
                    <a:lnTo>
                      <a:pt x="38" y="45"/>
                    </a:lnTo>
                    <a:lnTo>
                      <a:pt x="37" y="44"/>
                    </a:lnTo>
                    <a:lnTo>
                      <a:pt x="23" y="54"/>
                    </a:lnTo>
                    <a:lnTo>
                      <a:pt x="29" y="61"/>
                    </a:lnTo>
                    <a:lnTo>
                      <a:pt x="21" y="66"/>
                    </a:lnTo>
                    <a:lnTo>
                      <a:pt x="20" y="67"/>
                    </a:lnTo>
                    <a:lnTo>
                      <a:pt x="19" y="67"/>
                    </a:lnTo>
                    <a:lnTo>
                      <a:pt x="18" y="67"/>
                    </a:lnTo>
                    <a:lnTo>
                      <a:pt x="14" y="66"/>
                    </a:lnTo>
                    <a:lnTo>
                      <a:pt x="14" y="63"/>
                    </a:lnTo>
                    <a:lnTo>
                      <a:pt x="12" y="63"/>
                    </a:lnTo>
                    <a:lnTo>
                      <a:pt x="10" y="63"/>
                    </a:lnTo>
                    <a:lnTo>
                      <a:pt x="9" y="63"/>
                    </a:lnTo>
                    <a:lnTo>
                      <a:pt x="9" y="60"/>
                    </a:lnTo>
                    <a:lnTo>
                      <a:pt x="4" y="60"/>
                    </a:lnTo>
                    <a:lnTo>
                      <a:pt x="3" y="60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2" y="42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5" y="45"/>
                    </a:lnTo>
                    <a:lnTo>
                      <a:pt x="6" y="45"/>
                    </a:lnTo>
                    <a:lnTo>
                      <a:pt x="9" y="37"/>
                    </a:lnTo>
                    <a:lnTo>
                      <a:pt x="11" y="36"/>
                    </a:lnTo>
                    <a:lnTo>
                      <a:pt x="11" y="35"/>
                    </a:lnTo>
                    <a:lnTo>
                      <a:pt x="12" y="34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3" y="31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4" y="30"/>
                    </a:lnTo>
                    <a:lnTo>
                      <a:pt x="15" y="28"/>
                    </a:lnTo>
                    <a:lnTo>
                      <a:pt x="14" y="26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3" y="22"/>
                    </a:lnTo>
                    <a:lnTo>
                      <a:pt x="11" y="22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2" y="7"/>
                    </a:lnTo>
                    <a:lnTo>
                      <a:pt x="13" y="6"/>
                    </a:lnTo>
                    <a:close/>
                  </a:path>
                </a:pathLst>
              </a:custGeom>
              <a:gradFill>
                <a:gsLst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21" name="60"/>
              <p:cNvSpPr>
                <a:spLocks/>
              </p:cNvSpPr>
              <p:nvPr/>
            </p:nvSpPr>
            <p:spPr bwMode="auto">
              <a:xfrm>
                <a:off x="12582" y="1212940"/>
                <a:ext cx="1119748" cy="1053665"/>
              </a:xfrm>
              <a:custGeom>
                <a:avLst/>
                <a:gdLst>
                  <a:gd name="T0" fmla="*/ 71 w 89"/>
                  <a:gd name="T1" fmla="*/ 5 h 86"/>
                  <a:gd name="T2" fmla="*/ 75 w 89"/>
                  <a:gd name="T3" fmla="*/ 7 h 86"/>
                  <a:gd name="T4" fmla="*/ 78 w 89"/>
                  <a:gd name="T5" fmla="*/ 7 h 86"/>
                  <a:gd name="T6" fmla="*/ 79 w 89"/>
                  <a:gd name="T7" fmla="*/ 9 h 86"/>
                  <a:gd name="T8" fmla="*/ 77 w 89"/>
                  <a:gd name="T9" fmla="*/ 11 h 86"/>
                  <a:gd name="T10" fmla="*/ 75 w 89"/>
                  <a:gd name="T11" fmla="*/ 13 h 86"/>
                  <a:gd name="T12" fmla="*/ 74 w 89"/>
                  <a:gd name="T13" fmla="*/ 16 h 86"/>
                  <a:gd name="T14" fmla="*/ 71 w 89"/>
                  <a:gd name="T15" fmla="*/ 15 h 86"/>
                  <a:gd name="T16" fmla="*/ 73 w 89"/>
                  <a:gd name="T17" fmla="*/ 20 h 86"/>
                  <a:gd name="T18" fmla="*/ 77 w 89"/>
                  <a:gd name="T19" fmla="*/ 22 h 86"/>
                  <a:gd name="T20" fmla="*/ 81 w 89"/>
                  <a:gd name="T21" fmla="*/ 22 h 86"/>
                  <a:gd name="T22" fmla="*/ 84 w 89"/>
                  <a:gd name="T23" fmla="*/ 22 h 86"/>
                  <a:gd name="T24" fmla="*/ 86 w 89"/>
                  <a:gd name="T25" fmla="*/ 23 h 86"/>
                  <a:gd name="T26" fmla="*/ 88 w 89"/>
                  <a:gd name="T27" fmla="*/ 26 h 86"/>
                  <a:gd name="T28" fmla="*/ 89 w 89"/>
                  <a:gd name="T29" fmla="*/ 27 h 86"/>
                  <a:gd name="T30" fmla="*/ 88 w 89"/>
                  <a:gd name="T31" fmla="*/ 28 h 86"/>
                  <a:gd name="T32" fmla="*/ 86 w 89"/>
                  <a:gd name="T33" fmla="*/ 29 h 86"/>
                  <a:gd name="T34" fmla="*/ 87 w 89"/>
                  <a:gd name="T35" fmla="*/ 35 h 86"/>
                  <a:gd name="T36" fmla="*/ 83 w 89"/>
                  <a:gd name="T37" fmla="*/ 31 h 86"/>
                  <a:gd name="T38" fmla="*/ 79 w 89"/>
                  <a:gd name="T39" fmla="*/ 39 h 86"/>
                  <a:gd name="T40" fmla="*/ 65 w 89"/>
                  <a:gd name="T41" fmla="*/ 45 h 86"/>
                  <a:gd name="T42" fmla="*/ 56 w 89"/>
                  <a:gd name="T43" fmla="*/ 49 h 86"/>
                  <a:gd name="T44" fmla="*/ 57 w 89"/>
                  <a:gd name="T45" fmla="*/ 57 h 86"/>
                  <a:gd name="T46" fmla="*/ 51 w 89"/>
                  <a:gd name="T47" fmla="*/ 60 h 86"/>
                  <a:gd name="T48" fmla="*/ 47 w 89"/>
                  <a:gd name="T49" fmla="*/ 60 h 86"/>
                  <a:gd name="T50" fmla="*/ 45 w 89"/>
                  <a:gd name="T51" fmla="*/ 63 h 86"/>
                  <a:gd name="T52" fmla="*/ 35 w 89"/>
                  <a:gd name="T53" fmla="*/ 57 h 86"/>
                  <a:gd name="T54" fmla="*/ 35 w 89"/>
                  <a:gd name="T55" fmla="*/ 67 h 86"/>
                  <a:gd name="T56" fmla="*/ 41 w 89"/>
                  <a:gd name="T57" fmla="*/ 74 h 86"/>
                  <a:gd name="T58" fmla="*/ 38 w 89"/>
                  <a:gd name="T59" fmla="*/ 78 h 86"/>
                  <a:gd name="T60" fmla="*/ 36 w 89"/>
                  <a:gd name="T61" fmla="*/ 83 h 86"/>
                  <a:gd name="T62" fmla="*/ 23 w 89"/>
                  <a:gd name="T63" fmla="*/ 86 h 86"/>
                  <a:gd name="T64" fmla="*/ 1 w 89"/>
                  <a:gd name="T65" fmla="*/ 42 h 86"/>
                  <a:gd name="T66" fmla="*/ 4 w 89"/>
                  <a:gd name="T67" fmla="*/ 35 h 86"/>
                  <a:gd name="T68" fmla="*/ 4 w 89"/>
                  <a:gd name="T69" fmla="*/ 27 h 86"/>
                  <a:gd name="T70" fmla="*/ 7 w 89"/>
                  <a:gd name="T71" fmla="*/ 22 h 86"/>
                  <a:gd name="T72" fmla="*/ 13 w 89"/>
                  <a:gd name="T73" fmla="*/ 19 h 86"/>
                  <a:gd name="T74" fmla="*/ 7 w 89"/>
                  <a:gd name="T75" fmla="*/ 16 h 86"/>
                  <a:gd name="T76" fmla="*/ 5 w 89"/>
                  <a:gd name="T77" fmla="*/ 14 h 86"/>
                  <a:gd name="T78" fmla="*/ 5 w 89"/>
                  <a:gd name="T79" fmla="*/ 6 h 86"/>
                  <a:gd name="T80" fmla="*/ 8 w 89"/>
                  <a:gd name="T81" fmla="*/ 5 h 86"/>
                  <a:gd name="T82" fmla="*/ 11 w 89"/>
                  <a:gd name="T83" fmla="*/ 5 h 86"/>
                  <a:gd name="T84" fmla="*/ 13 w 89"/>
                  <a:gd name="T85" fmla="*/ 7 h 86"/>
                  <a:gd name="T86" fmla="*/ 16 w 89"/>
                  <a:gd name="T87" fmla="*/ 7 h 86"/>
                  <a:gd name="T88" fmla="*/ 20 w 89"/>
                  <a:gd name="T89" fmla="*/ 7 h 86"/>
                  <a:gd name="T90" fmla="*/ 23 w 89"/>
                  <a:gd name="T91" fmla="*/ 7 h 86"/>
                  <a:gd name="T92" fmla="*/ 24 w 89"/>
                  <a:gd name="T93" fmla="*/ 2 h 86"/>
                  <a:gd name="T94" fmla="*/ 29 w 89"/>
                  <a:gd name="T95" fmla="*/ 11 h 86"/>
                  <a:gd name="T96" fmla="*/ 31 w 89"/>
                  <a:gd name="T97" fmla="*/ 16 h 86"/>
                  <a:gd name="T98" fmla="*/ 31 w 89"/>
                  <a:gd name="T99" fmla="*/ 18 h 86"/>
                  <a:gd name="T100" fmla="*/ 33 w 89"/>
                  <a:gd name="T101" fmla="*/ 19 h 86"/>
                  <a:gd name="T102" fmla="*/ 36 w 89"/>
                  <a:gd name="T103" fmla="*/ 20 h 86"/>
                  <a:gd name="T104" fmla="*/ 39 w 89"/>
                  <a:gd name="T105" fmla="*/ 22 h 86"/>
                  <a:gd name="T106" fmla="*/ 40 w 89"/>
                  <a:gd name="T107" fmla="*/ 21 h 86"/>
                  <a:gd name="T108" fmla="*/ 44 w 89"/>
                  <a:gd name="T109" fmla="*/ 18 h 86"/>
                  <a:gd name="T110" fmla="*/ 54 w 89"/>
                  <a:gd name="T111" fmla="*/ 20 h 86"/>
                  <a:gd name="T112" fmla="*/ 56 w 89"/>
                  <a:gd name="T113" fmla="*/ 20 h 86"/>
                  <a:gd name="T114" fmla="*/ 62 w 89"/>
                  <a:gd name="T115" fmla="*/ 11 h 86"/>
                  <a:gd name="T116" fmla="*/ 60 w 89"/>
                  <a:gd name="T117" fmla="*/ 2 h 8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9"/>
                  <a:gd name="T178" fmla="*/ 0 h 86"/>
                  <a:gd name="T179" fmla="*/ 89 w 89"/>
                  <a:gd name="T180" fmla="*/ 86 h 8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9" h="86">
                    <a:moveTo>
                      <a:pt x="70" y="2"/>
                    </a:moveTo>
                    <a:lnTo>
                      <a:pt x="71" y="3"/>
                    </a:lnTo>
                    <a:lnTo>
                      <a:pt x="71" y="4"/>
                    </a:lnTo>
                    <a:lnTo>
                      <a:pt x="71" y="5"/>
                    </a:lnTo>
                    <a:lnTo>
                      <a:pt x="71" y="6"/>
                    </a:lnTo>
                    <a:lnTo>
                      <a:pt x="72" y="9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7" y="7"/>
                    </a:lnTo>
                    <a:lnTo>
                      <a:pt x="78" y="7"/>
                    </a:lnTo>
                    <a:lnTo>
                      <a:pt x="79" y="7"/>
                    </a:lnTo>
                    <a:lnTo>
                      <a:pt x="79" y="8"/>
                    </a:lnTo>
                    <a:lnTo>
                      <a:pt x="79" y="9"/>
                    </a:lnTo>
                    <a:lnTo>
                      <a:pt x="78" y="9"/>
                    </a:lnTo>
                    <a:lnTo>
                      <a:pt x="78" y="10"/>
                    </a:lnTo>
                    <a:lnTo>
                      <a:pt x="77" y="11"/>
                    </a:lnTo>
                    <a:lnTo>
                      <a:pt x="76" y="12"/>
                    </a:lnTo>
                    <a:lnTo>
                      <a:pt x="75" y="13"/>
                    </a:lnTo>
                    <a:lnTo>
                      <a:pt x="75" y="14"/>
                    </a:lnTo>
                    <a:lnTo>
                      <a:pt x="75" y="15"/>
                    </a:lnTo>
                    <a:lnTo>
                      <a:pt x="74" y="15"/>
                    </a:lnTo>
                    <a:lnTo>
                      <a:pt x="74" y="16"/>
                    </a:lnTo>
                    <a:lnTo>
                      <a:pt x="73" y="16"/>
                    </a:lnTo>
                    <a:lnTo>
                      <a:pt x="72" y="16"/>
                    </a:lnTo>
                    <a:lnTo>
                      <a:pt x="71" y="15"/>
                    </a:lnTo>
                    <a:lnTo>
                      <a:pt x="71" y="16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3" y="20"/>
                    </a:lnTo>
                    <a:lnTo>
                      <a:pt x="74" y="21"/>
                    </a:lnTo>
                    <a:lnTo>
                      <a:pt x="75" y="21"/>
                    </a:lnTo>
                    <a:lnTo>
                      <a:pt x="76" y="22"/>
                    </a:lnTo>
                    <a:lnTo>
                      <a:pt x="77" y="22"/>
                    </a:lnTo>
                    <a:lnTo>
                      <a:pt x="78" y="23"/>
                    </a:lnTo>
                    <a:lnTo>
                      <a:pt x="79" y="22"/>
                    </a:lnTo>
                    <a:lnTo>
                      <a:pt x="81" y="22"/>
                    </a:lnTo>
                    <a:lnTo>
                      <a:pt x="83" y="22"/>
                    </a:lnTo>
                    <a:lnTo>
                      <a:pt x="84" y="22"/>
                    </a:lnTo>
                    <a:lnTo>
                      <a:pt x="85" y="21"/>
                    </a:lnTo>
                    <a:lnTo>
                      <a:pt x="85" y="22"/>
                    </a:lnTo>
                    <a:lnTo>
                      <a:pt x="86" y="22"/>
                    </a:lnTo>
                    <a:lnTo>
                      <a:pt x="86" y="23"/>
                    </a:lnTo>
                    <a:lnTo>
                      <a:pt x="87" y="24"/>
                    </a:lnTo>
                    <a:lnTo>
                      <a:pt x="87" y="25"/>
                    </a:lnTo>
                    <a:lnTo>
                      <a:pt x="88" y="25"/>
                    </a:lnTo>
                    <a:lnTo>
                      <a:pt x="88" y="26"/>
                    </a:lnTo>
                    <a:lnTo>
                      <a:pt x="88" y="27"/>
                    </a:lnTo>
                    <a:lnTo>
                      <a:pt x="89" y="27"/>
                    </a:lnTo>
                    <a:lnTo>
                      <a:pt x="89" y="28"/>
                    </a:lnTo>
                    <a:lnTo>
                      <a:pt x="88" y="28"/>
                    </a:lnTo>
                    <a:lnTo>
                      <a:pt x="87" y="28"/>
                    </a:lnTo>
                    <a:lnTo>
                      <a:pt x="87" y="29"/>
                    </a:lnTo>
                    <a:lnTo>
                      <a:pt x="86" y="29"/>
                    </a:lnTo>
                    <a:lnTo>
                      <a:pt x="85" y="30"/>
                    </a:lnTo>
                    <a:lnTo>
                      <a:pt x="88" y="35"/>
                    </a:lnTo>
                    <a:lnTo>
                      <a:pt x="87" y="35"/>
                    </a:lnTo>
                    <a:lnTo>
                      <a:pt x="85" y="37"/>
                    </a:lnTo>
                    <a:lnTo>
                      <a:pt x="84" y="33"/>
                    </a:lnTo>
                    <a:lnTo>
                      <a:pt x="84" y="32"/>
                    </a:lnTo>
                    <a:lnTo>
                      <a:pt x="83" y="31"/>
                    </a:lnTo>
                    <a:lnTo>
                      <a:pt x="79" y="33"/>
                    </a:lnTo>
                    <a:lnTo>
                      <a:pt x="80" y="35"/>
                    </a:lnTo>
                    <a:lnTo>
                      <a:pt x="78" y="37"/>
                    </a:lnTo>
                    <a:lnTo>
                      <a:pt x="79" y="39"/>
                    </a:lnTo>
                    <a:lnTo>
                      <a:pt x="75" y="41"/>
                    </a:lnTo>
                    <a:lnTo>
                      <a:pt x="73" y="38"/>
                    </a:lnTo>
                    <a:lnTo>
                      <a:pt x="64" y="42"/>
                    </a:lnTo>
                    <a:lnTo>
                      <a:pt x="65" y="45"/>
                    </a:lnTo>
                    <a:lnTo>
                      <a:pt x="64" y="45"/>
                    </a:lnTo>
                    <a:lnTo>
                      <a:pt x="61" y="44"/>
                    </a:lnTo>
                    <a:lnTo>
                      <a:pt x="62" y="47"/>
                    </a:lnTo>
                    <a:lnTo>
                      <a:pt x="56" y="49"/>
                    </a:lnTo>
                    <a:lnTo>
                      <a:pt x="61" y="58"/>
                    </a:lnTo>
                    <a:lnTo>
                      <a:pt x="58" y="59"/>
                    </a:lnTo>
                    <a:lnTo>
                      <a:pt x="57" y="58"/>
                    </a:lnTo>
                    <a:lnTo>
                      <a:pt x="57" y="57"/>
                    </a:lnTo>
                    <a:lnTo>
                      <a:pt x="56" y="57"/>
                    </a:lnTo>
                    <a:lnTo>
                      <a:pt x="52" y="59"/>
                    </a:lnTo>
                    <a:lnTo>
                      <a:pt x="51" y="60"/>
                    </a:lnTo>
                    <a:lnTo>
                      <a:pt x="50" y="60"/>
                    </a:lnTo>
                    <a:lnTo>
                      <a:pt x="48" y="62"/>
                    </a:lnTo>
                    <a:lnTo>
                      <a:pt x="47" y="60"/>
                    </a:lnTo>
                    <a:lnTo>
                      <a:pt x="46" y="60"/>
                    </a:lnTo>
                    <a:lnTo>
                      <a:pt x="46" y="62"/>
                    </a:lnTo>
                    <a:lnTo>
                      <a:pt x="45" y="63"/>
                    </a:lnTo>
                    <a:lnTo>
                      <a:pt x="44" y="60"/>
                    </a:lnTo>
                    <a:lnTo>
                      <a:pt x="43" y="58"/>
                    </a:lnTo>
                    <a:lnTo>
                      <a:pt x="43" y="57"/>
                    </a:lnTo>
                    <a:lnTo>
                      <a:pt x="35" y="57"/>
                    </a:lnTo>
                    <a:lnTo>
                      <a:pt x="35" y="60"/>
                    </a:lnTo>
                    <a:lnTo>
                      <a:pt x="35" y="65"/>
                    </a:lnTo>
                    <a:lnTo>
                      <a:pt x="35" y="67"/>
                    </a:lnTo>
                    <a:lnTo>
                      <a:pt x="35" y="70"/>
                    </a:lnTo>
                    <a:lnTo>
                      <a:pt x="39" y="70"/>
                    </a:lnTo>
                    <a:lnTo>
                      <a:pt x="41" y="74"/>
                    </a:lnTo>
                    <a:lnTo>
                      <a:pt x="38" y="75"/>
                    </a:lnTo>
                    <a:lnTo>
                      <a:pt x="38" y="76"/>
                    </a:lnTo>
                    <a:lnTo>
                      <a:pt x="39" y="76"/>
                    </a:lnTo>
                    <a:lnTo>
                      <a:pt x="38" y="78"/>
                    </a:lnTo>
                    <a:lnTo>
                      <a:pt x="38" y="79"/>
                    </a:lnTo>
                    <a:lnTo>
                      <a:pt x="38" y="80"/>
                    </a:lnTo>
                    <a:lnTo>
                      <a:pt x="39" y="82"/>
                    </a:lnTo>
                    <a:lnTo>
                      <a:pt x="36" y="83"/>
                    </a:lnTo>
                    <a:lnTo>
                      <a:pt x="33" y="85"/>
                    </a:lnTo>
                    <a:lnTo>
                      <a:pt x="29" y="82"/>
                    </a:lnTo>
                    <a:lnTo>
                      <a:pt x="24" y="86"/>
                    </a:lnTo>
                    <a:lnTo>
                      <a:pt x="23" y="86"/>
                    </a:lnTo>
                    <a:lnTo>
                      <a:pt x="11" y="60"/>
                    </a:lnTo>
                    <a:lnTo>
                      <a:pt x="7" y="54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1" y="34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5" y="30"/>
                    </a:lnTo>
                    <a:lnTo>
                      <a:pt x="5" y="28"/>
                    </a:lnTo>
                    <a:lnTo>
                      <a:pt x="4" y="27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4" y="21"/>
                    </a:lnTo>
                    <a:lnTo>
                      <a:pt x="7" y="22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6" y="20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0" y="17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5" y="14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4" y="2"/>
                    </a:lnTo>
                    <a:lnTo>
                      <a:pt x="29" y="2"/>
                    </a:lnTo>
                    <a:lnTo>
                      <a:pt x="29" y="11"/>
                    </a:lnTo>
                    <a:lnTo>
                      <a:pt x="29" y="12"/>
                    </a:lnTo>
                    <a:lnTo>
                      <a:pt x="30" y="14"/>
                    </a:lnTo>
                    <a:lnTo>
                      <a:pt x="30" y="15"/>
                    </a:lnTo>
                    <a:lnTo>
                      <a:pt x="31" y="16"/>
                    </a:lnTo>
                    <a:lnTo>
                      <a:pt x="31" y="17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1" y="19"/>
                    </a:lnTo>
                    <a:lnTo>
                      <a:pt x="32" y="20"/>
                    </a:lnTo>
                    <a:lnTo>
                      <a:pt x="33" y="19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8" y="22"/>
                    </a:lnTo>
                    <a:lnTo>
                      <a:pt x="39" y="22"/>
                    </a:lnTo>
                    <a:lnTo>
                      <a:pt x="40" y="22"/>
                    </a:lnTo>
                    <a:lnTo>
                      <a:pt x="40" y="21"/>
                    </a:lnTo>
                    <a:lnTo>
                      <a:pt x="40" y="20"/>
                    </a:lnTo>
                    <a:lnTo>
                      <a:pt x="43" y="21"/>
                    </a:lnTo>
                    <a:lnTo>
                      <a:pt x="44" y="18"/>
                    </a:lnTo>
                    <a:lnTo>
                      <a:pt x="48" y="19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4" y="20"/>
                    </a:lnTo>
                    <a:lnTo>
                      <a:pt x="55" y="21"/>
                    </a:lnTo>
                    <a:lnTo>
                      <a:pt x="56" y="20"/>
                    </a:lnTo>
                    <a:lnTo>
                      <a:pt x="56" y="18"/>
                    </a:lnTo>
                    <a:lnTo>
                      <a:pt x="61" y="18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2" y="9"/>
                    </a:lnTo>
                    <a:lnTo>
                      <a:pt x="61" y="7"/>
                    </a:lnTo>
                    <a:lnTo>
                      <a:pt x="60" y="5"/>
                    </a:lnTo>
                    <a:lnTo>
                      <a:pt x="60" y="2"/>
                    </a:lnTo>
                    <a:lnTo>
                      <a:pt x="65" y="0"/>
                    </a:lnTo>
                    <a:lnTo>
                      <a:pt x="67" y="3"/>
                    </a:lnTo>
                    <a:lnTo>
                      <a:pt x="70" y="2"/>
                    </a:lnTo>
                    <a:close/>
                  </a:path>
                </a:pathLst>
              </a:custGeom>
              <a:gradFill>
                <a:gsLst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22" name="50"/>
              <p:cNvSpPr>
                <a:spLocks/>
              </p:cNvSpPr>
              <p:nvPr/>
            </p:nvSpPr>
            <p:spPr bwMode="auto">
              <a:xfrm>
                <a:off x="1393746" y="1973903"/>
                <a:ext cx="1245563" cy="955649"/>
              </a:xfrm>
              <a:custGeom>
                <a:avLst/>
                <a:gdLst>
                  <a:gd name="T0" fmla="*/ 26 w 99"/>
                  <a:gd name="T1" fmla="*/ 11 h 78"/>
                  <a:gd name="T2" fmla="*/ 29 w 99"/>
                  <a:gd name="T3" fmla="*/ 5 h 78"/>
                  <a:gd name="T4" fmla="*/ 31 w 99"/>
                  <a:gd name="T5" fmla="*/ 12 h 78"/>
                  <a:gd name="T6" fmla="*/ 30 w 99"/>
                  <a:gd name="T7" fmla="*/ 12 h 78"/>
                  <a:gd name="T8" fmla="*/ 33 w 99"/>
                  <a:gd name="T9" fmla="*/ 14 h 78"/>
                  <a:gd name="T10" fmla="*/ 46 w 99"/>
                  <a:gd name="T11" fmla="*/ 4 h 78"/>
                  <a:gd name="T12" fmla="*/ 55 w 99"/>
                  <a:gd name="T13" fmla="*/ 2 h 78"/>
                  <a:gd name="T14" fmla="*/ 54 w 99"/>
                  <a:gd name="T15" fmla="*/ 11 h 78"/>
                  <a:gd name="T16" fmla="*/ 66 w 99"/>
                  <a:gd name="T17" fmla="*/ 7 h 78"/>
                  <a:gd name="T18" fmla="*/ 77 w 99"/>
                  <a:gd name="T19" fmla="*/ 4 h 78"/>
                  <a:gd name="T20" fmla="*/ 78 w 99"/>
                  <a:gd name="T21" fmla="*/ 9 h 78"/>
                  <a:gd name="T22" fmla="*/ 83 w 99"/>
                  <a:gd name="T23" fmla="*/ 13 h 78"/>
                  <a:gd name="T24" fmla="*/ 86 w 99"/>
                  <a:gd name="T25" fmla="*/ 16 h 78"/>
                  <a:gd name="T26" fmla="*/ 90 w 99"/>
                  <a:gd name="T27" fmla="*/ 17 h 78"/>
                  <a:gd name="T28" fmla="*/ 93 w 99"/>
                  <a:gd name="T29" fmla="*/ 18 h 78"/>
                  <a:gd name="T30" fmla="*/ 97 w 99"/>
                  <a:gd name="T31" fmla="*/ 18 h 78"/>
                  <a:gd name="T32" fmla="*/ 95 w 99"/>
                  <a:gd name="T33" fmla="*/ 20 h 78"/>
                  <a:gd name="T34" fmla="*/ 87 w 99"/>
                  <a:gd name="T35" fmla="*/ 24 h 78"/>
                  <a:gd name="T36" fmla="*/ 90 w 99"/>
                  <a:gd name="T37" fmla="*/ 26 h 78"/>
                  <a:gd name="T38" fmla="*/ 94 w 99"/>
                  <a:gd name="T39" fmla="*/ 34 h 78"/>
                  <a:gd name="T40" fmla="*/ 97 w 99"/>
                  <a:gd name="T41" fmla="*/ 37 h 78"/>
                  <a:gd name="T42" fmla="*/ 98 w 99"/>
                  <a:gd name="T43" fmla="*/ 42 h 78"/>
                  <a:gd name="T44" fmla="*/ 97 w 99"/>
                  <a:gd name="T45" fmla="*/ 44 h 78"/>
                  <a:gd name="T46" fmla="*/ 93 w 99"/>
                  <a:gd name="T47" fmla="*/ 49 h 78"/>
                  <a:gd name="T48" fmla="*/ 89 w 99"/>
                  <a:gd name="T49" fmla="*/ 47 h 78"/>
                  <a:gd name="T50" fmla="*/ 88 w 99"/>
                  <a:gd name="T51" fmla="*/ 50 h 78"/>
                  <a:gd name="T52" fmla="*/ 80 w 99"/>
                  <a:gd name="T53" fmla="*/ 45 h 78"/>
                  <a:gd name="T54" fmla="*/ 76 w 99"/>
                  <a:gd name="T55" fmla="*/ 46 h 78"/>
                  <a:gd name="T56" fmla="*/ 75 w 99"/>
                  <a:gd name="T57" fmla="*/ 50 h 78"/>
                  <a:gd name="T58" fmla="*/ 72 w 99"/>
                  <a:gd name="T59" fmla="*/ 51 h 78"/>
                  <a:gd name="T60" fmla="*/ 72 w 99"/>
                  <a:gd name="T61" fmla="*/ 59 h 78"/>
                  <a:gd name="T62" fmla="*/ 59 w 99"/>
                  <a:gd name="T63" fmla="*/ 60 h 78"/>
                  <a:gd name="T64" fmla="*/ 48 w 99"/>
                  <a:gd name="T65" fmla="*/ 72 h 78"/>
                  <a:gd name="T66" fmla="*/ 40 w 99"/>
                  <a:gd name="T67" fmla="*/ 72 h 78"/>
                  <a:gd name="T68" fmla="*/ 35 w 99"/>
                  <a:gd name="T69" fmla="*/ 74 h 78"/>
                  <a:gd name="T70" fmla="*/ 30 w 99"/>
                  <a:gd name="T71" fmla="*/ 75 h 78"/>
                  <a:gd name="T72" fmla="*/ 19 w 99"/>
                  <a:gd name="T73" fmla="*/ 78 h 78"/>
                  <a:gd name="T74" fmla="*/ 15 w 99"/>
                  <a:gd name="T75" fmla="*/ 71 h 78"/>
                  <a:gd name="T76" fmla="*/ 7 w 99"/>
                  <a:gd name="T77" fmla="*/ 64 h 78"/>
                  <a:gd name="T78" fmla="*/ 4 w 99"/>
                  <a:gd name="T79" fmla="*/ 58 h 78"/>
                  <a:gd name="T80" fmla="*/ 3 w 99"/>
                  <a:gd name="T81" fmla="*/ 54 h 78"/>
                  <a:gd name="T82" fmla="*/ 4 w 99"/>
                  <a:gd name="T83" fmla="*/ 48 h 78"/>
                  <a:gd name="T84" fmla="*/ 7 w 99"/>
                  <a:gd name="T85" fmla="*/ 41 h 78"/>
                  <a:gd name="T86" fmla="*/ 4 w 99"/>
                  <a:gd name="T87" fmla="*/ 37 h 78"/>
                  <a:gd name="T88" fmla="*/ 1 w 99"/>
                  <a:gd name="T89" fmla="*/ 31 h 78"/>
                  <a:gd name="T90" fmla="*/ 0 w 99"/>
                  <a:gd name="T91" fmla="*/ 27 h 78"/>
                  <a:gd name="T92" fmla="*/ 1 w 99"/>
                  <a:gd name="T93" fmla="*/ 22 h 78"/>
                  <a:gd name="T94" fmla="*/ 3 w 99"/>
                  <a:gd name="T95" fmla="*/ 16 h 78"/>
                  <a:gd name="T96" fmla="*/ 9 w 99"/>
                  <a:gd name="T97" fmla="*/ 9 h 78"/>
                  <a:gd name="T98" fmla="*/ 14 w 99"/>
                  <a:gd name="T99" fmla="*/ 6 h 78"/>
                  <a:gd name="T100" fmla="*/ 18 w 99"/>
                  <a:gd name="T101" fmla="*/ 8 h 78"/>
                  <a:gd name="T102" fmla="*/ 23 w 99"/>
                  <a:gd name="T103" fmla="*/ 11 h 78"/>
                  <a:gd name="T104" fmla="*/ 23 w 99"/>
                  <a:gd name="T105" fmla="*/ 10 h 78"/>
                  <a:gd name="T106" fmla="*/ 21 w 99"/>
                  <a:gd name="T107" fmla="*/ 9 h 78"/>
                  <a:gd name="T108" fmla="*/ 17 w 99"/>
                  <a:gd name="T109" fmla="*/ 6 h 7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9"/>
                  <a:gd name="T166" fmla="*/ 0 h 78"/>
                  <a:gd name="T167" fmla="*/ 99 w 99"/>
                  <a:gd name="T168" fmla="*/ 78 h 7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9" h="78">
                    <a:moveTo>
                      <a:pt x="22" y="5"/>
                    </a:moveTo>
                    <a:lnTo>
                      <a:pt x="24" y="7"/>
                    </a:lnTo>
                    <a:lnTo>
                      <a:pt x="25" y="8"/>
                    </a:lnTo>
                    <a:lnTo>
                      <a:pt x="26" y="10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8" y="10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30" y="7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31" y="12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28" y="12"/>
                    </a:lnTo>
                    <a:lnTo>
                      <a:pt x="30" y="13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31" y="13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5" y="14"/>
                    </a:lnTo>
                    <a:lnTo>
                      <a:pt x="35" y="13"/>
                    </a:lnTo>
                    <a:lnTo>
                      <a:pt x="37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7" y="3"/>
                    </a:lnTo>
                    <a:lnTo>
                      <a:pt x="52" y="3"/>
                    </a:lnTo>
                    <a:lnTo>
                      <a:pt x="54" y="0"/>
                    </a:lnTo>
                    <a:lnTo>
                      <a:pt x="55" y="2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4" y="11"/>
                    </a:lnTo>
                    <a:lnTo>
                      <a:pt x="59" y="9"/>
                    </a:lnTo>
                    <a:lnTo>
                      <a:pt x="59" y="11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4" y="1"/>
                    </a:lnTo>
                    <a:lnTo>
                      <a:pt x="77" y="3"/>
                    </a:lnTo>
                    <a:lnTo>
                      <a:pt x="77" y="4"/>
                    </a:lnTo>
                    <a:lnTo>
                      <a:pt x="77" y="5"/>
                    </a:lnTo>
                    <a:lnTo>
                      <a:pt x="77" y="6"/>
                    </a:lnTo>
                    <a:lnTo>
                      <a:pt x="77" y="7"/>
                    </a:lnTo>
                    <a:lnTo>
                      <a:pt x="78" y="9"/>
                    </a:lnTo>
                    <a:lnTo>
                      <a:pt x="79" y="10"/>
                    </a:lnTo>
                    <a:lnTo>
                      <a:pt x="80" y="11"/>
                    </a:lnTo>
                    <a:lnTo>
                      <a:pt x="81" y="14"/>
                    </a:lnTo>
                    <a:lnTo>
                      <a:pt x="83" y="13"/>
                    </a:lnTo>
                    <a:lnTo>
                      <a:pt x="84" y="13"/>
                    </a:lnTo>
                    <a:lnTo>
                      <a:pt x="85" y="13"/>
                    </a:lnTo>
                    <a:lnTo>
                      <a:pt x="85" y="14"/>
                    </a:lnTo>
                    <a:lnTo>
                      <a:pt x="86" y="16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90" y="17"/>
                    </a:lnTo>
                    <a:lnTo>
                      <a:pt x="91" y="18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4" y="17"/>
                    </a:lnTo>
                    <a:lnTo>
                      <a:pt x="95" y="17"/>
                    </a:lnTo>
                    <a:lnTo>
                      <a:pt x="96" y="18"/>
                    </a:lnTo>
                    <a:lnTo>
                      <a:pt x="97" y="18"/>
                    </a:lnTo>
                    <a:lnTo>
                      <a:pt x="96" y="19"/>
                    </a:lnTo>
                    <a:lnTo>
                      <a:pt x="96" y="20"/>
                    </a:lnTo>
                    <a:lnTo>
                      <a:pt x="95" y="20"/>
                    </a:lnTo>
                    <a:lnTo>
                      <a:pt x="94" y="21"/>
                    </a:lnTo>
                    <a:lnTo>
                      <a:pt x="93" y="21"/>
                    </a:lnTo>
                    <a:lnTo>
                      <a:pt x="87" y="22"/>
                    </a:lnTo>
                    <a:lnTo>
                      <a:pt x="87" y="23"/>
                    </a:lnTo>
                    <a:lnTo>
                      <a:pt x="87" y="24"/>
                    </a:lnTo>
                    <a:lnTo>
                      <a:pt x="88" y="24"/>
                    </a:lnTo>
                    <a:lnTo>
                      <a:pt x="89" y="24"/>
                    </a:lnTo>
                    <a:lnTo>
                      <a:pt x="89" y="25"/>
                    </a:lnTo>
                    <a:lnTo>
                      <a:pt x="90" y="25"/>
                    </a:lnTo>
                    <a:lnTo>
                      <a:pt x="90" y="26"/>
                    </a:lnTo>
                    <a:lnTo>
                      <a:pt x="91" y="27"/>
                    </a:lnTo>
                    <a:lnTo>
                      <a:pt x="92" y="30"/>
                    </a:lnTo>
                    <a:lnTo>
                      <a:pt x="93" y="32"/>
                    </a:lnTo>
                    <a:lnTo>
                      <a:pt x="94" y="33"/>
                    </a:lnTo>
                    <a:lnTo>
                      <a:pt x="94" y="34"/>
                    </a:lnTo>
                    <a:lnTo>
                      <a:pt x="95" y="34"/>
                    </a:lnTo>
                    <a:lnTo>
                      <a:pt x="97" y="34"/>
                    </a:lnTo>
                    <a:lnTo>
                      <a:pt x="97" y="37"/>
                    </a:lnTo>
                    <a:lnTo>
                      <a:pt x="98" y="37"/>
                    </a:lnTo>
                    <a:lnTo>
                      <a:pt x="98" y="38"/>
                    </a:lnTo>
                    <a:lnTo>
                      <a:pt x="99" y="40"/>
                    </a:lnTo>
                    <a:lnTo>
                      <a:pt x="98" y="42"/>
                    </a:lnTo>
                    <a:lnTo>
                      <a:pt x="97" y="42"/>
                    </a:lnTo>
                    <a:lnTo>
                      <a:pt x="96" y="42"/>
                    </a:lnTo>
                    <a:lnTo>
                      <a:pt x="97" y="43"/>
                    </a:lnTo>
                    <a:lnTo>
                      <a:pt x="97" y="44"/>
                    </a:lnTo>
                    <a:lnTo>
                      <a:pt x="97" y="45"/>
                    </a:lnTo>
                    <a:lnTo>
                      <a:pt x="96" y="46"/>
                    </a:lnTo>
                    <a:lnTo>
                      <a:pt x="95" y="47"/>
                    </a:lnTo>
                    <a:lnTo>
                      <a:pt x="95" y="48"/>
                    </a:lnTo>
                    <a:lnTo>
                      <a:pt x="93" y="49"/>
                    </a:lnTo>
                    <a:lnTo>
                      <a:pt x="92" y="49"/>
                    </a:lnTo>
                    <a:lnTo>
                      <a:pt x="91" y="49"/>
                    </a:lnTo>
                    <a:lnTo>
                      <a:pt x="90" y="48"/>
                    </a:lnTo>
                    <a:lnTo>
                      <a:pt x="89" y="47"/>
                    </a:lnTo>
                    <a:lnTo>
                      <a:pt x="89" y="48"/>
                    </a:lnTo>
                    <a:lnTo>
                      <a:pt x="89" y="49"/>
                    </a:lnTo>
                    <a:lnTo>
                      <a:pt x="89" y="50"/>
                    </a:lnTo>
                    <a:lnTo>
                      <a:pt x="88" y="50"/>
                    </a:lnTo>
                    <a:lnTo>
                      <a:pt x="87" y="49"/>
                    </a:lnTo>
                    <a:lnTo>
                      <a:pt x="84" y="44"/>
                    </a:lnTo>
                    <a:lnTo>
                      <a:pt x="80" y="45"/>
                    </a:lnTo>
                    <a:lnTo>
                      <a:pt x="79" y="44"/>
                    </a:lnTo>
                    <a:lnTo>
                      <a:pt x="79" y="43"/>
                    </a:lnTo>
                    <a:lnTo>
                      <a:pt x="78" y="43"/>
                    </a:lnTo>
                    <a:lnTo>
                      <a:pt x="76" y="43"/>
                    </a:lnTo>
                    <a:lnTo>
                      <a:pt x="76" y="46"/>
                    </a:lnTo>
                    <a:lnTo>
                      <a:pt x="76" y="47"/>
                    </a:lnTo>
                    <a:lnTo>
                      <a:pt x="76" y="48"/>
                    </a:lnTo>
                    <a:lnTo>
                      <a:pt x="75" y="49"/>
                    </a:lnTo>
                    <a:lnTo>
                      <a:pt x="75" y="50"/>
                    </a:lnTo>
                    <a:lnTo>
                      <a:pt x="74" y="50"/>
                    </a:lnTo>
                    <a:lnTo>
                      <a:pt x="73" y="50"/>
                    </a:lnTo>
                    <a:lnTo>
                      <a:pt x="71" y="50"/>
                    </a:lnTo>
                    <a:lnTo>
                      <a:pt x="72" y="51"/>
                    </a:lnTo>
                    <a:lnTo>
                      <a:pt x="73" y="53"/>
                    </a:lnTo>
                    <a:lnTo>
                      <a:pt x="73" y="55"/>
                    </a:lnTo>
                    <a:lnTo>
                      <a:pt x="71" y="55"/>
                    </a:lnTo>
                    <a:lnTo>
                      <a:pt x="73" y="58"/>
                    </a:lnTo>
                    <a:lnTo>
                      <a:pt x="72" y="59"/>
                    </a:lnTo>
                    <a:lnTo>
                      <a:pt x="73" y="62"/>
                    </a:lnTo>
                    <a:lnTo>
                      <a:pt x="64" y="66"/>
                    </a:lnTo>
                    <a:lnTo>
                      <a:pt x="62" y="60"/>
                    </a:lnTo>
                    <a:lnTo>
                      <a:pt x="59" y="61"/>
                    </a:lnTo>
                    <a:lnTo>
                      <a:pt x="59" y="60"/>
                    </a:lnTo>
                    <a:lnTo>
                      <a:pt x="56" y="62"/>
                    </a:lnTo>
                    <a:lnTo>
                      <a:pt x="55" y="71"/>
                    </a:lnTo>
                    <a:lnTo>
                      <a:pt x="51" y="71"/>
                    </a:lnTo>
                    <a:lnTo>
                      <a:pt x="51" y="73"/>
                    </a:lnTo>
                    <a:lnTo>
                      <a:pt x="48" y="72"/>
                    </a:lnTo>
                    <a:lnTo>
                      <a:pt x="47" y="72"/>
                    </a:lnTo>
                    <a:lnTo>
                      <a:pt x="47" y="71"/>
                    </a:lnTo>
                    <a:lnTo>
                      <a:pt x="44" y="74"/>
                    </a:lnTo>
                    <a:lnTo>
                      <a:pt x="40" y="72"/>
                    </a:lnTo>
                    <a:lnTo>
                      <a:pt x="40" y="71"/>
                    </a:lnTo>
                    <a:lnTo>
                      <a:pt x="40" y="70"/>
                    </a:lnTo>
                    <a:lnTo>
                      <a:pt x="39" y="69"/>
                    </a:lnTo>
                    <a:lnTo>
                      <a:pt x="39" y="68"/>
                    </a:lnTo>
                    <a:lnTo>
                      <a:pt x="35" y="74"/>
                    </a:lnTo>
                    <a:lnTo>
                      <a:pt x="34" y="75"/>
                    </a:lnTo>
                    <a:lnTo>
                      <a:pt x="33" y="75"/>
                    </a:lnTo>
                    <a:lnTo>
                      <a:pt x="32" y="76"/>
                    </a:lnTo>
                    <a:lnTo>
                      <a:pt x="31" y="76"/>
                    </a:lnTo>
                    <a:lnTo>
                      <a:pt x="30" y="75"/>
                    </a:lnTo>
                    <a:lnTo>
                      <a:pt x="28" y="74"/>
                    </a:lnTo>
                    <a:lnTo>
                      <a:pt x="24" y="77"/>
                    </a:lnTo>
                    <a:lnTo>
                      <a:pt x="23" y="77"/>
                    </a:lnTo>
                    <a:lnTo>
                      <a:pt x="20" y="77"/>
                    </a:lnTo>
                    <a:lnTo>
                      <a:pt x="19" y="78"/>
                    </a:lnTo>
                    <a:lnTo>
                      <a:pt x="19" y="75"/>
                    </a:lnTo>
                    <a:lnTo>
                      <a:pt x="17" y="73"/>
                    </a:lnTo>
                    <a:lnTo>
                      <a:pt x="18" y="72"/>
                    </a:lnTo>
                    <a:lnTo>
                      <a:pt x="16" y="70"/>
                    </a:lnTo>
                    <a:lnTo>
                      <a:pt x="15" y="71"/>
                    </a:lnTo>
                    <a:lnTo>
                      <a:pt x="14" y="69"/>
                    </a:lnTo>
                    <a:lnTo>
                      <a:pt x="12" y="70"/>
                    </a:lnTo>
                    <a:lnTo>
                      <a:pt x="11" y="69"/>
                    </a:lnTo>
                    <a:lnTo>
                      <a:pt x="9" y="68"/>
                    </a:lnTo>
                    <a:lnTo>
                      <a:pt x="7" y="64"/>
                    </a:lnTo>
                    <a:lnTo>
                      <a:pt x="5" y="63"/>
                    </a:lnTo>
                    <a:lnTo>
                      <a:pt x="3" y="62"/>
                    </a:lnTo>
                    <a:lnTo>
                      <a:pt x="2" y="59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3" y="54"/>
                    </a:lnTo>
                    <a:lnTo>
                      <a:pt x="3" y="52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4" y="48"/>
                    </a:lnTo>
                    <a:lnTo>
                      <a:pt x="4" y="47"/>
                    </a:lnTo>
                    <a:lnTo>
                      <a:pt x="4" y="45"/>
                    </a:lnTo>
                    <a:lnTo>
                      <a:pt x="3" y="44"/>
                    </a:lnTo>
                    <a:lnTo>
                      <a:pt x="8" y="42"/>
                    </a:lnTo>
                    <a:lnTo>
                      <a:pt x="7" y="41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4" y="37"/>
                    </a:lnTo>
                    <a:lnTo>
                      <a:pt x="3" y="36"/>
                    </a:lnTo>
                    <a:lnTo>
                      <a:pt x="2" y="35"/>
                    </a:lnTo>
                    <a:lnTo>
                      <a:pt x="2" y="34"/>
                    </a:lnTo>
                    <a:lnTo>
                      <a:pt x="1" y="32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3" y="16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9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3" y="11"/>
                    </a:lnTo>
                    <a:lnTo>
                      <a:pt x="24" y="11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6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2" y="5"/>
                    </a:lnTo>
                    <a:close/>
                  </a:path>
                </a:pathLst>
              </a:custGeom>
              <a:gradFill>
                <a:gsLst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23" name="30"/>
              <p:cNvSpPr>
                <a:spLocks/>
              </p:cNvSpPr>
              <p:nvPr/>
            </p:nvSpPr>
            <p:spPr bwMode="auto">
              <a:xfrm>
                <a:off x="2138845" y="1457978"/>
                <a:ext cx="1132330" cy="796374"/>
              </a:xfrm>
              <a:custGeom>
                <a:avLst/>
                <a:gdLst>
                  <a:gd name="T0" fmla="*/ 14 w 90"/>
                  <a:gd name="T1" fmla="*/ 6 h 65"/>
                  <a:gd name="T2" fmla="*/ 16 w 90"/>
                  <a:gd name="T3" fmla="*/ 7 h 65"/>
                  <a:gd name="T4" fmla="*/ 20 w 90"/>
                  <a:gd name="T5" fmla="*/ 9 h 65"/>
                  <a:gd name="T6" fmla="*/ 21 w 90"/>
                  <a:gd name="T7" fmla="*/ 4 h 65"/>
                  <a:gd name="T8" fmla="*/ 39 w 90"/>
                  <a:gd name="T9" fmla="*/ 1 h 65"/>
                  <a:gd name="T10" fmla="*/ 43 w 90"/>
                  <a:gd name="T11" fmla="*/ 2 h 65"/>
                  <a:gd name="T12" fmla="*/ 52 w 90"/>
                  <a:gd name="T13" fmla="*/ 4 h 65"/>
                  <a:gd name="T14" fmla="*/ 54 w 90"/>
                  <a:gd name="T15" fmla="*/ 7 h 65"/>
                  <a:gd name="T16" fmla="*/ 56 w 90"/>
                  <a:gd name="T17" fmla="*/ 8 h 65"/>
                  <a:gd name="T18" fmla="*/ 58 w 90"/>
                  <a:gd name="T19" fmla="*/ 9 h 65"/>
                  <a:gd name="T20" fmla="*/ 60 w 90"/>
                  <a:gd name="T21" fmla="*/ 10 h 65"/>
                  <a:gd name="T22" fmla="*/ 59 w 90"/>
                  <a:gd name="T23" fmla="*/ 13 h 65"/>
                  <a:gd name="T24" fmla="*/ 58 w 90"/>
                  <a:gd name="T25" fmla="*/ 15 h 65"/>
                  <a:gd name="T26" fmla="*/ 54 w 90"/>
                  <a:gd name="T27" fmla="*/ 17 h 65"/>
                  <a:gd name="T28" fmla="*/ 55 w 90"/>
                  <a:gd name="T29" fmla="*/ 19 h 65"/>
                  <a:gd name="T30" fmla="*/ 56 w 90"/>
                  <a:gd name="T31" fmla="*/ 22 h 65"/>
                  <a:gd name="T32" fmla="*/ 58 w 90"/>
                  <a:gd name="T33" fmla="*/ 20 h 65"/>
                  <a:gd name="T34" fmla="*/ 63 w 90"/>
                  <a:gd name="T35" fmla="*/ 20 h 65"/>
                  <a:gd name="T36" fmla="*/ 65 w 90"/>
                  <a:gd name="T37" fmla="*/ 20 h 65"/>
                  <a:gd name="T38" fmla="*/ 74 w 90"/>
                  <a:gd name="T39" fmla="*/ 24 h 65"/>
                  <a:gd name="T40" fmla="*/ 76 w 90"/>
                  <a:gd name="T41" fmla="*/ 26 h 65"/>
                  <a:gd name="T42" fmla="*/ 76 w 90"/>
                  <a:gd name="T43" fmla="*/ 28 h 65"/>
                  <a:gd name="T44" fmla="*/ 76 w 90"/>
                  <a:gd name="T45" fmla="*/ 30 h 65"/>
                  <a:gd name="T46" fmla="*/ 77 w 90"/>
                  <a:gd name="T47" fmla="*/ 33 h 65"/>
                  <a:gd name="T48" fmla="*/ 78 w 90"/>
                  <a:gd name="T49" fmla="*/ 41 h 65"/>
                  <a:gd name="T50" fmla="*/ 83 w 90"/>
                  <a:gd name="T51" fmla="*/ 51 h 65"/>
                  <a:gd name="T52" fmla="*/ 88 w 90"/>
                  <a:gd name="T53" fmla="*/ 57 h 65"/>
                  <a:gd name="T54" fmla="*/ 84 w 90"/>
                  <a:gd name="T55" fmla="*/ 61 h 65"/>
                  <a:gd name="T56" fmla="*/ 79 w 90"/>
                  <a:gd name="T57" fmla="*/ 64 h 65"/>
                  <a:gd name="T58" fmla="*/ 75 w 90"/>
                  <a:gd name="T59" fmla="*/ 65 h 65"/>
                  <a:gd name="T60" fmla="*/ 74 w 90"/>
                  <a:gd name="T61" fmla="*/ 63 h 65"/>
                  <a:gd name="T62" fmla="*/ 71 w 90"/>
                  <a:gd name="T63" fmla="*/ 59 h 65"/>
                  <a:gd name="T64" fmla="*/ 68 w 90"/>
                  <a:gd name="T65" fmla="*/ 57 h 65"/>
                  <a:gd name="T66" fmla="*/ 64 w 90"/>
                  <a:gd name="T67" fmla="*/ 61 h 65"/>
                  <a:gd name="T68" fmla="*/ 60 w 90"/>
                  <a:gd name="T69" fmla="*/ 61 h 65"/>
                  <a:gd name="T70" fmla="*/ 58 w 90"/>
                  <a:gd name="T71" fmla="*/ 61 h 65"/>
                  <a:gd name="T72" fmla="*/ 56 w 90"/>
                  <a:gd name="T73" fmla="*/ 61 h 65"/>
                  <a:gd name="T74" fmla="*/ 54 w 90"/>
                  <a:gd name="T75" fmla="*/ 62 h 65"/>
                  <a:gd name="T76" fmla="*/ 54 w 90"/>
                  <a:gd name="T77" fmla="*/ 59 h 65"/>
                  <a:gd name="T78" fmla="*/ 53 w 90"/>
                  <a:gd name="T79" fmla="*/ 56 h 65"/>
                  <a:gd name="T80" fmla="*/ 49 w 90"/>
                  <a:gd name="T81" fmla="*/ 56 h 65"/>
                  <a:gd name="T82" fmla="*/ 47 w 90"/>
                  <a:gd name="T83" fmla="*/ 57 h 65"/>
                  <a:gd name="T84" fmla="*/ 45 w 90"/>
                  <a:gd name="T85" fmla="*/ 57 h 65"/>
                  <a:gd name="T86" fmla="*/ 43 w 90"/>
                  <a:gd name="T87" fmla="*/ 58 h 65"/>
                  <a:gd name="T88" fmla="*/ 39 w 90"/>
                  <a:gd name="T89" fmla="*/ 61 h 65"/>
                  <a:gd name="T90" fmla="*/ 36 w 90"/>
                  <a:gd name="T91" fmla="*/ 60 h 65"/>
                  <a:gd name="T92" fmla="*/ 34 w 90"/>
                  <a:gd name="T93" fmla="*/ 61 h 65"/>
                  <a:gd name="T94" fmla="*/ 30 w 90"/>
                  <a:gd name="T95" fmla="*/ 60 h 65"/>
                  <a:gd name="T96" fmla="*/ 28 w 90"/>
                  <a:gd name="T97" fmla="*/ 59 h 65"/>
                  <a:gd name="T98" fmla="*/ 25 w 90"/>
                  <a:gd name="T99" fmla="*/ 56 h 65"/>
                  <a:gd name="T100" fmla="*/ 22 w 90"/>
                  <a:gd name="T101" fmla="*/ 54 h 65"/>
                  <a:gd name="T102" fmla="*/ 19 w 90"/>
                  <a:gd name="T103" fmla="*/ 49 h 65"/>
                  <a:gd name="T104" fmla="*/ 19 w 90"/>
                  <a:gd name="T105" fmla="*/ 46 h 65"/>
                  <a:gd name="T106" fmla="*/ 15 w 90"/>
                  <a:gd name="T107" fmla="*/ 38 h 65"/>
                  <a:gd name="T108" fmla="*/ 11 w 90"/>
                  <a:gd name="T109" fmla="*/ 38 h 65"/>
                  <a:gd name="T110" fmla="*/ 8 w 90"/>
                  <a:gd name="T111" fmla="*/ 31 h 65"/>
                  <a:gd name="T112" fmla="*/ 8 w 90"/>
                  <a:gd name="T113" fmla="*/ 26 h 65"/>
                  <a:gd name="T114" fmla="*/ 4 w 90"/>
                  <a:gd name="T115" fmla="*/ 25 h 65"/>
                  <a:gd name="T116" fmla="*/ 2 w 90"/>
                  <a:gd name="T117" fmla="*/ 24 h 65"/>
                  <a:gd name="T118" fmla="*/ 3 w 90"/>
                  <a:gd name="T119" fmla="*/ 18 h 65"/>
                  <a:gd name="T120" fmla="*/ 1 w 90"/>
                  <a:gd name="T121" fmla="*/ 12 h 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0"/>
                  <a:gd name="T184" fmla="*/ 0 h 65"/>
                  <a:gd name="T185" fmla="*/ 90 w 90"/>
                  <a:gd name="T186" fmla="*/ 65 h 6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0" h="65">
                    <a:moveTo>
                      <a:pt x="0" y="10"/>
                    </a:moveTo>
                    <a:lnTo>
                      <a:pt x="13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9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5" y="8"/>
                    </a:lnTo>
                    <a:lnTo>
                      <a:pt x="21" y="4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39" y="0"/>
                    </a:lnTo>
                    <a:lnTo>
                      <a:pt x="39" y="1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5" y="3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2" y="4"/>
                    </a:lnTo>
                    <a:lnTo>
                      <a:pt x="53" y="4"/>
                    </a:lnTo>
                    <a:lnTo>
                      <a:pt x="54" y="5"/>
                    </a:lnTo>
                    <a:lnTo>
                      <a:pt x="54" y="6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8" y="9"/>
                    </a:lnTo>
                    <a:lnTo>
                      <a:pt x="60" y="9"/>
                    </a:lnTo>
                    <a:lnTo>
                      <a:pt x="61" y="10"/>
                    </a:lnTo>
                    <a:lnTo>
                      <a:pt x="60" y="10"/>
                    </a:lnTo>
                    <a:lnTo>
                      <a:pt x="60" y="12"/>
                    </a:lnTo>
                    <a:lnTo>
                      <a:pt x="60" y="13"/>
                    </a:lnTo>
                    <a:lnTo>
                      <a:pt x="59" y="13"/>
                    </a:lnTo>
                    <a:lnTo>
                      <a:pt x="59" y="14"/>
                    </a:lnTo>
                    <a:lnTo>
                      <a:pt x="59" y="15"/>
                    </a:lnTo>
                    <a:lnTo>
                      <a:pt x="58" y="15"/>
                    </a:lnTo>
                    <a:lnTo>
                      <a:pt x="57" y="15"/>
                    </a:lnTo>
                    <a:lnTo>
                      <a:pt x="56" y="16"/>
                    </a:lnTo>
                    <a:lnTo>
                      <a:pt x="55" y="16"/>
                    </a:lnTo>
                    <a:lnTo>
                      <a:pt x="54" y="17"/>
                    </a:lnTo>
                    <a:lnTo>
                      <a:pt x="53" y="18"/>
                    </a:lnTo>
                    <a:lnTo>
                      <a:pt x="54" y="19"/>
                    </a:lnTo>
                    <a:lnTo>
                      <a:pt x="55" y="19"/>
                    </a:lnTo>
                    <a:lnTo>
                      <a:pt x="56" y="20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6" y="22"/>
                    </a:lnTo>
                    <a:lnTo>
                      <a:pt x="57" y="23"/>
                    </a:lnTo>
                    <a:lnTo>
                      <a:pt x="58" y="23"/>
                    </a:lnTo>
                    <a:lnTo>
                      <a:pt x="58" y="20"/>
                    </a:lnTo>
                    <a:lnTo>
                      <a:pt x="61" y="21"/>
                    </a:lnTo>
                    <a:lnTo>
                      <a:pt x="62" y="18"/>
                    </a:lnTo>
                    <a:lnTo>
                      <a:pt x="63" y="19"/>
                    </a:lnTo>
                    <a:lnTo>
                      <a:pt x="63" y="20"/>
                    </a:lnTo>
                    <a:lnTo>
                      <a:pt x="62" y="22"/>
                    </a:lnTo>
                    <a:lnTo>
                      <a:pt x="63" y="22"/>
                    </a:lnTo>
                    <a:lnTo>
                      <a:pt x="64" y="22"/>
                    </a:lnTo>
                    <a:lnTo>
                      <a:pt x="65" y="20"/>
                    </a:lnTo>
                    <a:lnTo>
                      <a:pt x="76" y="23"/>
                    </a:lnTo>
                    <a:lnTo>
                      <a:pt x="76" y="24"/>
                    </a:lnTo>
                    <a:lnTo>
                      <a:pt x="74" y="24"/>
                    </a:lnTo>
                    <a:lnTo>
                      <a:pt x="74" y="25"/>
                    </a:lnTo>
                    <a:lnTo>
                      <a:pt x="75" y="25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77" y="27"/>
                    </a:lnTo>
                    <a:lnTo>
                      <a:pt x="77" y="28"/>
                    </a:lnTo>
                    <a:lnTo>
                      <a:pt x="76" y="28"/>
                    </a:lnTo>
                    <a:lnTo>
                      <a:pt x="78" y="28"/>
                    </a:lnTo>
                    <a:lnTo>
                      <a:pt x="77" y="29"/>
                    </a:lnTo>
                    <a:lnTo>
                      <a:pt x="76" y="30"/>
                    </a:lnTo>
                    <a:lnTo>
                      <a:pt x="76" y="31"/>
                    </a:lnTo>
                    <a:lnTo>
                      <a:pt x="76" y="32"/>
                    </a:lnTo>
                    <a:lnTo>
                      <a:pt x="77" y="33"/>
                    </a:lnTo>
                    <a:lnTo>
                      <a:pt x="74" y="34"/>
                    </a:lnTo>
                    <a:lnTo>
                      <a:pt x="74" y="37"/>
                    </a:lnTo>
                    <a:lnTo>
                      <a:pt x="74" y="38"/>
                    </a:lnTo>
                    <a:lnTo>
                      <a:pt x="78" y="41"/>
                    </a:lnTo>
                    <a:lnTo>
                      <a:pt x="80" y="41"/>
                    </a:lnTo>
                    <a:lnTo>
                      <a:pt x="83" y="47"/>
                    </a:lnTo>
                    <a:lnTo>
                      <a:pt x="82" y="47"/>
                    </a:lnTo>
                    <a:lnTo>
                      <a:pt x="83" y="51"/>
                    </a:lnTo>
                    <a:lnTo>
                      <a:pt x="86" y="50"/>
                    </a:lnTo>
                    <a:lnTo>
                      <a:pt x="90" y="56"/>
                    </a:lnTo>
                    <a:lnTo>
                      <a:pt x="89" y="56"/>
                    </a:lnTo>
                    <a:lnTo>
                      <a:pt x="88" y="57"/>
                    </a:lnTo>
                    <a:lnTo>
                      <a:pt x="89" y="60"/>
                    </a:lnTo>
                    <a:lnTo>
                      <a:pt x="87" y="59"/>
                    </a:lnTo>
                    <a:lnTo>
                      <a:pt x="84" y="61"/>
                    </a:lnTo>
                    <a:lnTo>
                      <a:pt x="84" y="62"/>
                    </a:lnTo>
                    <a:lnTo>
                      <a:pt x="79" y="64"/>
                    </a:lnTo>
                    <a:lnTo>
                      <a:pt x="77" y="63"/>
                    </a:lnTo>
                    <a:lnTo>
                      <a:pt x="77" y="64"/>
                    </a:lnTo>
                    <a:lnTo>
                      <a:pt x="77" y="65"/>
                    </a:lnTo>
                    <a:lnTo>
                      <a:pt x="75" y="65"/>
                    </a:lnTo>
                    <a:lnTo>
                      <a:pt x="74" y="64"/>
                    </a:lnTo>
                    <a:lnTo>
                      <a:pt x="74" y="63"/>
                    </a:lnTo>
                    <a:lnTo>
                      <a:pt x="75" y="62"/>
                    </a:lnTo>
                    <a:lnTo>
                      <a:pt x="73" y="61"/>
                    </a:lnTo>
                    <a:lnTo>
                      <a:pt x="72" y="60"/>
                    </a:lnTo>
                    <a:lnTo>
                      <a:pt x="71" y="59"/>
                    </a:lnTo>
                    <a:lnTo>
                      <a:pt x="70" y="59"/>
                    </a:lnTo>
                    <a:lnTo>
                      <a:pt x="69" y="58"/>
                    </a:lnTo>
                    <a:lnTo>
                      <a:pt x="68" y="57"/>
                    </a:lnTo>
                    <a:lnTo>
                      <a:pt x="66" y="57"/>
                    </a:lnTo>
                    <a:lnTo>
                      <a:pt x="66" y="61"/>
                    </a:lnTo>
                    <a:lnTo>
                      <a:pt x="65" y="61"/>
                    </a:lnTo>
                    <a:lnTo>
                      <a:pt x="64" y="61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1" y="61"/>
                    </a:lnTo>
                    <a:lnTo>
                      <a:pt x="60" y="61"/>
                    </a:lnTo>
                    <a:lnTo>
                      <a:pt x="59" y="61"/>
                    </a:lnTo>
                    <a:lnTo>
                      <a:pt x="58" y="61"/>
                    </a:lnTo>
                    <a:lnTo>
                      <a:pt x="57" y="61"/>
                    </a:lnTo>
                    <a:lnTo>
                      <a:pt x="56" y="61"/>
                    </a:lnTo>
                    <a:lnTo>
                      <a:pt x="55" y="61"/>
                    </a:lnTo>
                    <a:lnTo>
                      <a:pt x="54" y="62"/>
                    </a:lnTo>
                    <a:lnTo>
                      <a:pt x="54" y="63"/>
                    </a:lnTo>
                    <a:lnTo>
                      <a:pt x="54" y="62"/>
                    </a:lnTo>
                    <a:lnTo>
                      <a:pt x="54" y="61"/>
                    </a:lnTo>
                    <a:lnTo>
                      <a:pt x="54" y="60"/>
                    </a:lnTo>
                    <a:lnTo>
                      <a:pt x="54" y="59"/>
                    </a:lnTo>
                    <a:lnTo>
                      <a:pt x="54" y="58"/>
                    </a:lnTo>
                    <a:lnTo>
                      <a:pt x="54" y="57"/>
                    </a:lnTo>
                    <a:lnTo>
                      <a:pt x="53" y="56"/>
                    </a:lnTo>
                    <a:lnTo>
                      <a:pt x="53" y="55"/>
                    </a:lnTo>
                    <a:lnTo>
                      <a:pt x="52" y="55"/>
                    </a:lnTo>
                    <a:lnTo>
                      <a:pt x="50" y="55"/>
                    </a:lnTo>
                    <a:lnTo>
                      <a:pt x="49" y="56"/>
                    </a:lnTo>
                    <a:lnTo>
                      <a:pt x="48" y="56"/>
                    </a:lnTo>
                    <a:lnTo>
                      <a:pt x="47" y="57"/>
                    </a:lnTo>
                    <a:lnTo>
                      <a:pt x="46" y="57"/>
                    </a:lnTo>
                    <a:lnTo>
                      <a:pt x="46" y="58"/>
                    </a:lnTo>
                    <a:lnTo>
                      <a:pt x="45" y="57"/>
                    </a:lnTo>
                    <a:lnTo>
                      <a:pt x="44" y="56"/>
                    </a:lnTo>
                    <a:lnTo>
                      <a:pt x="43" y="57"/>
                    </a:lnTo>
                    <a:lnTo>
                      <a:pt x="42" y="58"/>
                    </a:lnTo>
                    <a:lnTo>
                      <a:pt x="43" y="58"/>
                    </a:lnTo>
                    <a:lnTo>
                      <a:pt x="41" y="60"/>
                    </a:lnTo>
                    <a:lnTo>
                      <a:pt x="40" y="61"/>
                    </a:lnTo>
                    <a:lnTo>
                      <a:pt x="39" y="61"/>
                    </a:lnTo>
                    <a:lnTo>
                      <a:pt x="38" y="61"/>
                    </a:lnTo>
                    <a:lnTo>
                      <a:pt x="37" y="60"/>
                    </a:lnTo>
                    <a:lnTo>
                      <a:pt x="36" y="60"/>
                    </a:lnTo>
                    <a:lnTo>
                      <a:pt x="35" y="61"/>
                    </a:lnTo>
                    <a:lnTo>
                      <a:pt x="34" y="61"/>
                    </a:lnTo>
                    <a:lnTo>
                      <a:pt x="33" y="61"/>
                    </a:lnTo>
                    <a:lnTo>
                      <a:pt x="32" y="60"/>
                    </a:lnTo>
                    <a:lnTo>
                      <a:pt x="30" y="60"/>
                    </a:lnTo>
                    <a:lnTo>
                      <a:pt x="29" y="60"/>
                    </a:lnTo>
                    <a:lnTo>
                      <a:pt x="28" y="59"/>
                    </a:lnTo>
                    <a:lnTo>
                      <a:pt x="27" y="57"/>
                    </a:lnTo>
                    <a:lnTo>
                      <a:pt x="27" y="56"/>
                    </a:lnTo>
                    <a:lnTo>
                      <a:pt x="26" y="56"/>
                    </a:lnTo>
                    <a:lnTo>
                      <a:pt x="25" y="56"/>
                    </a:lnTo>
                    <a:lnTo>
                      <a:pt x="23" y="57"/>
                    </a:lnTo>
                    <a:lnTo>
                      <a:pt x="22" y="54"/>
                    </a:lnTo>
                    <a:lnTo>
                      <a:pt x="21" y="53"/>
                    </a:lnTo>
                    <a:lnTo>
                      <a:pt x="20" y="52"/>
                    </a:lnTo>
                    <a:lnTo>
                      <a:pt x="19" y="50"/>
                    </a:lnTo>
                    <a:lnTo>
                      <a:pt x="19" y="49"/>
                    </a:lnTo>
                    <a:lnTo>
                      <a:pt x="19" y="48"/>
                    </a:lnTo>
                    <a:lnTo>
                      <a:pt x="19" y="47"/>
                    </a:lnTo>
                    <a:lnTo>
                      <a:pt x="19" y="46"/>
                    </a:lnTo>
                    <a:lnTo>
                      <a:pt x="16" y="44"/>
                    </a:lnTo>
                    <a:lnTo>
                      <a:pt x="15" y="41"/>
                    </a:lnTo>
                    <a:lnTo>
                      <a:pt x="15" y="38"/>
                    </a:lnTo>
                    <a:lnTo>
                      <a:pt x="13" y="40"/>
                    </a:lnTo>
                    <a:lnTo>
                      <a:pt x="11" y="38"/>
                    </a:lnTo>
                    <a:lnTo>
                      <a:pt x="8" y="37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8" y="31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8" y="26"/>
                    </a:lnTo>
                    <a:lnTo>
                      <a:pt x="7" y="25"/>
                    </a:lnTo>
                    <a:lnTo>
                      <a:pt x="6" y="24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0"/>
                    </a:lnTo>
                    <a:close/>
                  </a:path>
                </a:pathLst>
              </a:custGeom>
              <a:gradFill>
                <a:gsLst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24" name="810"/>
              <p:cNvSpPr>
                <a:spLocks noChangeArrowheads="1"/>
              </p:cNvSpPr>
              <p:nvPr/>
            </p:nvSpPr>
            <p:spPr bwMode="auto">
              <a:xfrm>
                <a:off x="666816" y="2095078"/>
                <a:ext cx="136394" cy="134708"/>
              </a:xfrm>
              <a:prstGeom prst="ellipse">
                <a:avLst/>
              </a:prstGeom>
              <a:solidFill>
                <a:schemeClr val="accent1"/>
              </a:solidFill>
              <a:ln w="25400" cmpd="sng">
                <a:solidFill>
                  <a:srgbClr val="25211D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25" name="800"/>
              <p:cNvSpPr>
                <a:spLocks noChangeArrowheads="1"/>
              </p:cNvSpPr>
              <p:nvPr/>
            </p:nvSpPr>
            <p:spPr bwMode="auto">
              <a:xfrm>
                <a:off x="3361741" y="1121914"/>
                <a:ext cx="136394" cy="134708"/>
              </a:xfrm>
              <a:prstGeom prst="ellipse">
                <a:avLst/>
              </a:prstGeom>
              <a:solidFill>
                <a:schemeClr val="accent1"/>
              </a:solidFill>
              <a:ln w="25400" cmpd="sng">
                <a:solidFill>
                  <a:srgbClr val="25211D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26" name="740"/>
              <p:cNvSpPr>
                <a:spLocks noChangeArrowheads="1"/>
              </p:cNvSpPr>
              <p:nvPr/>
            </p:nvSpPr>
            <p:spPr bwMode="auto">
              <a:xfrm>
                <a:off x="575629" y="2232883"/>
                <a:ext cx="136394" cy="134708"/>
              </a:xfrm>
              <a:prstGeom prst="ellipse">
                <a:avLst/>
              </a:prstGeom>
              <a:solidFill>
                <a:schemeClr val="accent1"/>
              </a:solidFill>
              <a:ln w="25400" cmpd="sng">
                <a:solidFill>
                  <a:srgbClr val="25211D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8313" name="Rectangle 116"/>
              <p:cNvSpPr>
                <a:spLocks noChangeArrowheads="1"/>
              </p:cNvSpPr>
              <p:nvPr/>
            </p:nvSpPr>
            <p:spPr bwMode="auto">
              <a:xfrm>
                <a:off x="1044259" y="3320269"/>
                <a:ext cx="641653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ru-RU" sz="800" b="1">
                    <a:solidFill>
                      <a:srgbClr val="000000"/>
                    </a:solidFill>
                  </a:rPr>
                  <a:t>Ключевский</a:t>
                </a:r>
              </a:p>
            </p:txBody>
          </p:sp>
          <p:sp>
            <p:nvSpPr>
              <p:cNvPr id="8314" name="Rectangle 117"/>
              <p:cNvSpPr>
                <a:spLocks noChangeArrowheads="1"/>
              </p:cNvSpPr>
              <p:nvPr/>
            </p:nvSpPr>
            <p:spPr bwMode="auto">
              <a:xfrm>
                <a:off x="1975286" y="3050727"/>
                <a:ext cx="566165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ru-RU" sz="800" b="1">
                    <a:solidFill>
                      <a:srgbClr val="000000"/>
                    </a:solidFill>
                  </a:rPr>
                  <a:t>Родинский</a:t>
                </a:r>
              </a:p>
            </p:txBody>
          </p:sp>
          <p:sp>
            <p:nvSpPr>
              <p:cNvPr id="8315" name="Rectangle 118"/>
              <p:cNvSpPr>
                <a:spLocks noChangeArrowheads="1"/>
              </p:cNvSpPr>
              <p:nvPr/>
            </p:nvSpPr>
            <p:spPr bwMode="auto">
              <a:xfrm>
                <a:off x="2679847" y="2977215"/>
                <a:ext cx="704561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ru-RU" sz="800" b="1">
                    <a:solidFill>
                      <a:srgbClr val="000000"/>
                    </a:solidFill>
                  </a:rPr>
                  <a:t>Романовский</a:t>
                </a:r>
              </a:p>
            </p:txBody>
          </p:sp>
          <p:sp>
            <p:nvSpPr>
              <p:cNvPr id="8316" name="Rectangle 119"/>
              <p:cNvSpPr>
                <a:spLocks noChangeArrowheads="1"/>
              </p:cNvSpPr>
              <p:nvPr/>
            </p:nvSpPr>
            <p:spPr bwMode="auto">
              <a:xfrm>
                <a:off x="3472476" y="2572902"/>
                <a:ext cx="780049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ru-RU" sz="800" b="1">
                    <a:solidFill>
                      <a:srgbClr val="000000"/>
                    </a:solidFill>
                  </a:rPr>
                  <a:t>Мамонтовский</a:t>
                </a:r>
              </a:p>
            </p:txBody>
          </p:sp>
          <p:sp>
            <p:nvSpPr>
              <p:cNvPr id="8317" name="Rectangle 120"/>
              <p:cNvSpPr>
                <a:spLocks noChangeArrowheads="1"/>
              </p:cNvSpPr>
              <p:nvPr/>
            </p:nvSpPr>
            <p:spPr bwMode="auto">
              <a:xfrm>
                <a:off x="2679847" y="2413627"/>
                <a:ext cx="754886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ru-RU" sz="800" b="1">
                    <a:solidFill>
                      <a:srgbClr val="000000"/>
                    </a:solidFill>
                  </a:rPr>
                  <a:t>Завьяловский</a:t>
                </a:r>
              </a:p>
            </p:txBody>
          </p:sp>
          <p:sp>
            <p:nvSpPr>
              <p:cNvPr id="8318" name="Rectangle 121"/>
              <p:cNvSpPr>
                <a:spLocks noChangeArrowheads="1"/>
              </p:cNvSpPr>
              <p:nvPr/>
            </p:nvSpPr>
            <p:spPr bwMode="auto">
              <a:xfrm>
                <a:off x="1597843" y="2327864"/>
                <a:ext cx="880701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ru-RU" sz="800" b="1">
                    <a:solidFill>
                      <a:srgbClr val="000000"/>
                    </a:solidFill>
                  </a:rPr>
                  <a:t>Благовещенский</a:t>
                </a:r>
              </a:p>
            </p:txBody>
          </p:sp>
          <p:sp>
            <p:nvSpPr>
              <p:cNvPr id="8319" name="Rectangle 122"/>
              <p:cNvSpPr>
                <a:spLocks noChangeArrowheads="1"/>
              </p:cNvSpPr>
              <p:nvPr/>
            </p:nvSpPr>
            <p:spPr bwMode="auto">
              <a:xfrm>
                <a:off x="767468" y="2842444"/>
                <a:ext cx="754886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ru-RU" sz="800" b="1">
                    <a:solidFill>
                      <a:srgbClr val="000000"/>
                    </a:solidFill>
                  </a:rPr>
                  <a:t>Кулундинский</a:t>
                </a:r>
              </a:p>
            </p:txBody>
          </p:sp>
          <p:sp>
            <p:nvSpPr>
              <p:cNvPr id="8320" name="Rectangle 123"/>
              <p:cNvSpPr>
                <a:spLocks noChangeArrowheads="1"/>
              </p:cNvSpPr>
              <p:nvPr/>
            </p:nvSpPr>
            <p:spPr bwMode="auto">
              <a:xfrm>
                <a:off x="880701" y="2462635"/>
                <a:ext cx="553583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ru-RU" sz="800" b="1">
                    <a:solidFill>
                      <a:srgbClr val="000000"/>
                    </a:solidFill>
                  </a:rPr>
                  <a:t>Табунский</a:t>
                </a:r>
              </a:p>
            </p:txBody>
          </p:sp>
          <p:sp>
            <p:nvSpPr>
              <p:cNvPr id="8321" name="Rectangle 124"/>
              <p:cNvSpPr>
                <a:spLocks noChangeArrowheads="1"/>
              </p:cNvSpPr>
              <p:nvPr/>
            </p:nvSpPr>
            <p:spPr bwMode="auto">
              <a:xfrm>
                <a:off x="1748820" y="1850039"/>
                <a:ext cx="490677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ru-RU" sz="800" b="1">
                    <a:solidFill>
                      <a:srgbClr val="000000"/>
                    </a:solidFill>
                  </a:rPr>
                  <a:t>Суетский</a:t>
                </a:r>
              </a:p>
            </p:txBody>
          </p:sp>
          <p:sp>
            <p:nvSpPr>
              <p:cNvPr id="8322" name="Rectangle 125"/>
              <p:cNvSpPr>
                <a:spLocks noChangeArrowheads="1"/>
              </p:cNvSpPr>
              <p:nvPr/>
            </p:nvSpPr>
            <p:spPr bwMode="auto">
              <a:xfrm>
                <a:off x="2453381" y="1813283"/>
                <a:ext cx="503258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ru-RU" sz="800" b="1" dirty="0" err="1">
                    <a:solidFill>
                      <a:srgbClr val="000000"/>
                    </a:solidFill>
                  </a:rPr>
                  <a:t>Баевский</a:t>
                </a:r>
                <a:endParaRPr lang="ru-RU" sz="8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23" name="Rectangle 126"/>
              <p:cNvSpPr>
                <a:spLocks noChangeArrowheads="1"/>
              </p:cNvSpPr>
              <p:nvPr/>
            </p:nvSpPr>
            <p:spPr bwMode="auto">
              <a:xfrm>
                <a:off x="3183105" y="1886795"/>
                <a:ext cx="780049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ru-RU" sz="800" b="1">
                    <a:solidFill>
                      <a:srgbClr val="000000"/>
                    </a:solidFill>
                  </a:rPr>
                  <a:t>Тюменцевский</a:t>
                </a:r>
              </a:p>
            </p:txBody>
          </p:sp>
          <p:sp>
            <p:nvSpPr>
              <p:cNvPr id="8324" name="Rectangle 127"/>
              <p:cNvSpPr>
                <a:spLocks noChangeArrowheads="1"/>
              </p:cNvSpPr>
              <p:nvPr/>
            </p:nvSpPr>
            <p:spPr bwMode="auto">
              <a:xfrm>
                <a:off x="1987867" y="992405"/>
                <a:ext cx="956190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ru-RU" sz="800" b="1">
                    <a:solidFill>
                      <a:srgbClr val="000000"/>
                    </a:solidFill>
                  </a:rPr>
                  <a:t>Панкрушихинский</a:t>
                </a:r>
              </a:p>
            </p:txBody>
          </p:sp>
          <p:sp>
            <p:nvSpPr>
              <p:cNvPr id="8325" name="Rectangle 128"/>
              <p:cNvSpPr>
                <a:spLocks noChangeArrowheads="1"/>
              </p:cNvSpPr>
              <p:nvPr/>
            </p:nvSpPr>
            <p:spPr bwMode="auto">
              <a:xfrm>
                <a:off x="2678840" y="656991"/>
                <a:ext cx="729724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ru-RU" sz="800" b="1" dirty="0" err="1">
                    <a:solidFill>
                      <a:srgbClr val="000000"/>
                    </a:solidFill>
                  </a:rPr>
                  <a:t>Крутихинский</a:t>
                </a:r>
                <a:endParaRPr lang="ru-RU" sz="8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26" name="Rectangle 129"/>
              <p:cNvSpPr>
                <a:spLocks noChangeArrowheads="1"/>
              </p:cNvSpPr>
              <p:nvPr/>
            </p:nvSpPr>
            <p:spPr bwMode="auto">
              <a:xfrm>
                <a:off x="1295888" y="1298703"/>
                <a:ext cx="553583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ru-RU" sz="800" b="1">
                    <a:solidFill>
                      <a:srgbClr val="000000"/>
                    </a:solidFill>
                  </a:rPr>
                  <a:t>Хабарский</a:t>
                </a:r>
              </a:p>
            </p:txBody>
          </p:sp>
          <p:sp>
            <p:nvSpPr>
              <p:cNvPr id="8327" name="Rectangle 130"/>
              <p:cNvSpPr>
                <a:spLocks noChangeArrowheads="1"/>
              </p:cNvSpPr>
              <p:nvPr/>
            </p:nvSpPr>
            <p:spPr bwMode="auto">
              <a:xfrm>
                <a:off x="213884" y="1568245"/>
                <a:ext cx="629072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ru-RU" sz="800" b="1">
                    <a:solidFill>
                      <a:srgbClr val="000000"/>
                    </a:solidFill>
                  </a:rPr>
                  <a:t>Бурлинский</a:t>
                </a:r>
              </a:p>
            </p:txBody>
          </p:sp>
          <p:sp>
            <p:nvSpPr>
              <p:cNvPr id="8328" name="Rectangle 131"/>
              <p:cNvSpPr>
                <a:spLocks noChangeArrowheads="1"/>
              </p:cNvSpPr>
              <p:nvPr/>
            </p:nvSpPr>
            <p:spPr bwMode="auto">
              <a:xfrm>
                <a:off x="1000791" y="1779720"/>
                <a:ext cx="515839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ru-RU" sz="800" b="1" dirty="0">
                    <a:solidFill>
                      <a:srgbClr val="000000"/>
                    </a:solidFill>
                  </a:rPr>
                  <a:t>Немецкий</a:t>
                </a:r>
              </a:p>
            </p:txBody>
          </p:sp>
          <p:sp>
            <p:nvSpPr>
              <p:cNvPr id="8329" name="Rectangle 137"/>
              <p:cNvSpPr>
                <a:spLocks noChangeArrowheads="1"/>
              </p:cNvSpPr>
              <p:nvPr/>
            </p:nvSpPr>
            <p:spPr bwMode="auto">
              <a:xfrm>
                <a:off x="2823606" y="1263728"/>
                <a:ext cx="1383958" cy="208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ru-RU" sz="1200" b="1">
                    <a:solidFill>
                      <a:srgbClr val="25211D"/>
                    </a:solidFill>
                  </a:rPr>
                  <a:t>Камень-на-Оби</a:t>
                </a:r>
              </a:p>
            </p:txBody>
          </p:sp>
          <p:sp>
            <p:nvSpPr>
              <p:cNvPr id="8330" name="Rectangle 138"/>
              <p:cNvSpPr>
                <a:spLocks noChangeArrowheads="1"/>
              </p:cNvSpPr>
              <p:nvPr/>
            </p:nvSpPr>
            <p:spPr bwMode="auto">
              <a:xfrm>
                <a:off x="730138" y="1940110"/>
                <a:ext cx="654764" cy="176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ru-RU" sz="1200" b="1" dirty="0">
                    <a:solidFill>
                      <a:srgbClr val="25211D"/>
                    </a:solidFill>
                  </a:rPr>
                  <a:t>Славгород</a:t>
                </a:r>
              </a:p>
            </p:txBody>
          </p:sp>
          <p:sp>
            <p:nvSpPr>
              <p:cNvPr id="8331" name="Rectangle 139"/>
              <p:cNvSpPr>
                <a:spLocks noChangeArrowheads="1"/>
              </p:cNvSpPr>
              <p:nvPr/>
            </p:nvSpPr>
            <p:spPr bwMode="auto">
              <a:xfrm>
                <a:off x="459485" y="2367816"/>
                <a:ext cx="691979" cy="208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ru-RU" sz="1200" b="1" dirty="0">
                    <a:solidFill>
                      <a:srgbClr val="25211D"/>
                    </a:solidFill>
                  </a:rPr>
                  <a:t>Яровое</a:t>
                </a:r>
              </a:p>
            </p:txBody>
          </p:sp>
        </p:grpSp>
        <p:pic>
          <p:nvPicPr>
            <p:cNvPr id="52" name="Рисунок 51" descr="21.jp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10000"/>
            </a:blip>
            <a:srcRect l="89311" t="50000" r="1617" b="40854"/>
            <a:stretch>
              <a:fillRect/>
            </a:stretch>
          </p:blipFill>
          <p:spPr>
            <a:xfrm>
              <a:off x="1430314" y="3932240"/>
              <a:ext cx="288000" cy="28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5" name="Рисунок 54" descr="21.jpg"/>
            <p:cNvPicPr>
              <a:picLocks noChangeAspect="1"/>
            </p:cNvPicPr>
            <p:nvPr/>
          </p:nvPicPr>
          <p:blipFill>
            <a:blip r:embed="rId3" cstate="print">
              <a:lum bright="10000"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59072" t="59145" r="30344" b="30186"/>
            <a:stretch>
              <a:fillRect/>
            </a:stretch>
          </p:blipFill>
          <p:spPr>
            <a:xfrm>
              <a:off x="4860032" y="2204864"/>
              <a:ext cx="288000" cy="28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8" name="Рисунок 57" descr="21.jp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10000"/>
            </a:blip>
            <a:srcRect l="40928" t="50000" r="50000" b="40855"/>
            <a:stretch>
              <a:fillRect/>
            </a:stretch>
          </p:blipFill>
          <p:spPr>
            <a:xfrm>
              <a:off x="4427984" y="2420888"/>
              <a:ext cx="288000" cy="28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1" name="Рисунок 60" descr="22.jpg"/>
            <p:cNvPicPr>
              <a:picLocks noChangeAspect="1"/>
            </p:cNvPicPr>
            <p:nvPr/>
          </p:nvPicPr>
          <p:blipFill>
            <a:blip r:embed="rId4" cstate="print">
              <a:lum bright="10000"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51701" t="60048" r="40078" b="31339"/>
            <a:stretch>
              <a:fillRect/>
            </a:stretch>
          </p:blipFill>
          <p:spPr>
            <a:xfrm>
              <a:off x="2195737" y="5157192"/>
              <a:ext cx="278394" cy="28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5" name="Рисунок 64" descr="21.jpg"/>
            <p:cNvPicPr>
              <a:picLocks noChangeAspect="1"/>
            </p:cNvPicPr>
            <p:nvPr/>
          </p:nvPicPr>
          <p:blipFill>
            <a:blip r:embed="rId3" cstate="print">
              <a:lum bright="10000"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21272" t="50148" r="69656" b="40734"/>
            <a:stretch>
              <a:fillRect/>
            </a:stretch>
          </p:blipFill>
          <p:spPr>
            <a:xfrm>
              <a:off x="5148064" y="3356992"/>
              <a:ext cx="288000" cy="28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6" name="Рисунок 65" descr="21.jpg"/>
            <p:cNvPicPr>
              <a:picLocks noChangeAspect="1"/>
            </p:cNvPicPr>
            <p:nvPr/>
          </p:nvPicPr>
          <p:blipFill>
            <a:blip r:embed="rId3" cstate="print">
              <a:lum bright="10000"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21272" t="50148" r="69656" b="40734"/>
            <a:stretch>
              <a:fillRect/>
            </a:stretch>
          </p:blipFill>
          <p:spPr>
            <a:xfrm>
              <a:off x="2771800" y="3212976"/>
              <a:ext cx="288000" cy="28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7" name="Рисунок 66" descr="21.jpg"/>
            <p:cNvPicPr>
              <a:picLocks noChangeAspect="1"/>
            </p:cNvPicPr>
            <p:nvPr/>
          </p:nvPicPr>
          <p:blipFill>
            <a:blip r:embed="rId3" cstate="print">
              <a:lum bright="10000"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21272" t="50148" r="69656" b="40734"/>
            <a:stretch>
              <a:fillRect/>
            </a:stretch>
          </p:blipFill>
          <p:spPr>
            <a:xfrm>
              <a:off x="930248" y="3646488"/>
              <a:ext cx="288000" cy="28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8" name="Рисунок 67" descr="21.jpg"/>
            <p:cNvPicPr>
              <a:picLocks noChangeAspect="1"/>
            </p:cNvPicPr>
            <p:nvPr/>
          </p:nvPicPr>
          <p:blipFill>
            <a:blip r:embed="rId3" cstate="print">
              <a:lum bright="10000"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21272" t="50148" r="69656" b="40734"/>
            <a:stretch>
              <a:fillRect/>
            </a:stretch>
          </p:blipFill>
          <p:spPr>
            <a:xfrm>
              <a:off x="1930380" y="3146422"/>
              <a:ext cx="288000" cy="28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9" name="Рисунок 68" descr="21.jpg"/>
            <p:cNvPicPr>
              <a:picLocks noChangeAspect="1"/>
            </p:cNvPicPr>
            <p:nvPr/>
          </p:nvPicPr>
          <p:blipFill>
            <a:blip r:embed="rId3" cstate="print">
              <a:lum bright="10000"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21272" t="50148" r="69656" b="40734"/>
            <a:stretch>
              <a:fillRect/>
            </a:stretch>
          </p:blipFill>
          <p:spPr>
            <a:xfrm>
              <a:off x="4211960" y="2996952"/>
              <a:ext cx="288000" cy="28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0" name="Рисунок 69" descr="21.jpg"/>
            <p:cNvPicPr>
              <a:picLocks noChangeAspect="1"/>
            </p:cNvPicPr>
            <p:nvPr/>
          </p:nvPicPr>
          <p:blipFill>
            <a:blip r:embed="rId3" cstate="print">
              <a:lum bright="10000"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21272" t="50148" r="69656" b="40734"/>
            <a:stretch>
              <a:fillRect/>
            </a:stretch>
          </p:blipFill>
          <p:spPr>
            <a:xfrm>
              <a:off x="2771800" y="3861048"/>
              <a:ext cx="288000" cy="28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1" name="Рисунок 70" descr="21.jpg"/>
            <p:cNvPicPr>
              <a:picLocks noChangeAspect="1"/>
            </p:cNvPicPr>
            <p:nvPr/>
          </p:nvPicPr>
          <p:blipFill>
            <a:blip r:embed="rId3" cstate="print">
              <a:lum bright="10000"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21272" t="50148" r="69656" b="40734"/>
            <a:stretch>
              <a:fillRect/>
            </a:stretch>
          </p:blipFill>
          <p:spPr>
            <a:xfrm>
              <a:off x="3563888" y="3068960"/>
              <a:ext cx="288000" cy="28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9" name="Рисунок 78" descr="канализация2.png"/>
            <p:cNvPicPr>
              <a:picLocks noChangeAspect="1"/>
            </p:cNvPicPr>
            <p:nvPr/>
          </p:nvPicPr>
          <p:blipFill>
            <a:blip r:embed="rId8" cstate="print">
              <a:lum bright="10000"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176112" y="2852936"/>
              <a:ext cx="288000" cy="28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8" name="Рисунок 87" descr="21.jp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10000"/>
            </a:blip>
            <a:srcRect l="31856" t="21744" r="60119" b="70166"/>
            <a:stretch>
              <a:fillRect/>
            </a:stretch>
          </p:blipFill>
          <p:spPr>
            <a:xfrm>
              <a:off x="4067944" y="2547320"/>
              <a:ext cx="288000" cy="28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2" name="Рисунок 91" descr="22.jpg"/>
            <p:cNvPicPr>
              <a:picLocks noChangeAspect="1"/>
            </p:cNvPicPr>
            <p:nvPr/>
          </p:nvPicPr>
          <p:blipFill>
            <a:blip r:embed="rId4" cstate="print">
              <a:lum bright="10000"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11728" t="80144" r="79767" b="11243"/>
            <a:stretch>
              <a:fillRect/>
            </a:stretch>
          </p:blipFill>
          <p:spPr>
            <a:xfrm>
              <a:off x="3779912" y="4005064"/>
              <a:ext cx="288000" cy="28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5" name="Рисунок 94" descr="22.jpg"/>
            <p:cNvPicPr>
              <a:picLocks noChangeAspect="1"/>
            </p:cNvPicPr>
            <p:nvPr/>
          </p:nvPicPr>
          <p:blipFill>
            <a:blip r:embed="rId4" cstate="print">
              <a:lum bright="10000"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11728" t="80144" r="79767" b="11243"/>
            <a:stretch>
              <a:fillRect/>
            </a:stretch>
          </p:blipFill>
          <p:spPr>
            <a:xfrm>
              <a:off x="4139952" y="4725144"/>
              <a:ext cx="288000" cy="28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6" name="Рисунок 95" descr="22.jpg"/>
            <p:cNvPicPr>
              <a:picLocks noChangeAspect="1"/>
            </p:cNvPicPr>
            <p:nvPr/>
          </p:nvPicPr>
          <p:blipFill>
            <a:blip r:embed="rId4" cstate="print">
              <a:lum bright="10000"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11728" t="80144" r="79767" b="11243"/>
            <a:stretch>
              <a:fillRect/>
            </a:stretch>
          </p:blipFill>
          <p:spPr>
            <a:xfrm>
              <a:off x="4716016" y="3789040"/>
              <a:ext cx="288000" cy="28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7" name="Рисунок 96" descr="22.jpg"/>
            <p:cNvPicPr>
              <a:picLocks noChangeAspect="1"/>
            </p:cNvPicPr>
            <p:nvPr/>
          </p:nvPicPr>
          <p:blipFill>
            <a:blip r:embed="rId4" cstate="print">
              <a:lum bright="10000"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11728" t="80144" r="79767" b="11243"/>
            <a:stretch>
              <a:fillRect/>
            </a:stretch>
          </p:blipFill>
          <p:spPr>
            <a:xfrm>
              <a:off x="1187624" y="2852936"/>
              <a:ext cx="288000" cy="28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8" name="Рисунок 97" descr="22.jpg"/>
            <p:cNvPicPr>
              <a:picLocks noChangeAspect="1"/>
            </p:cNvPicPr>
            <p:nvPr/>
          </p:nvPicPr>
          <p:blipFill>
            <a:blip r:embed="rId4" cstate="print">
              <a:lum bright="10000"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11728" t="80144" r="79767" b="11243"/>
            <a:stretch>
              <a:fillRect/>
            </a:stretch>
          </p:blipFill>
          <p:spPr>
            <a:xfrm>
              <a:off x="1619672" y="5733256"/>
              <a:ext cx="288000" cy="28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9" name="Рисунок 98" descr="22.jpg"/>
            <p:cNvPicPr>
              <a:picLocks noChangeAspect="1"/>
            </p:cNvPicPr>
            <p:nvPr/>
          </p:nvPicPr>
          <p:blipFill>
            <a:blip r:embed="rId4" cstate="print">
              <a:lum bright="10000"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11728" t="80144" r="79767" b="11243"/>
            <a:stretch>
              <a:fillRect/>
            </a:stretch>
          </p:blipFill>
          <p:spPr>
            <a:xfrm>
              <a:off x="1818112" y="4626760"/>
              <a:ext cx="288000" cy="28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0" name="Рисунок 99" descr="22.jpg"/>
            <p:cNvPicPr>
              <a:picLocks noChangeAspect="1"/>
            </p:cNvPicPr>
            <p:nvPr/>
          </p:nvPicPr>
          <p:blipFill>
            <a:blip r:embed="rId4" cstate="print">
              <a:lum bright="10000"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11728" t="80144" r="79767" b="11243"/>
            <a:stretch>
              <a:fillRect/>
            </a:stretch>
          </p:blipFill>
          <p:spPr>
            <a:xfrm>
              <a:off x="5148064" y="4149080"/>
              <a:ext cx="288000" cy="28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9" name="Рисунок 108" descr="реконструкция реки2.png"/>
            <p:cNvPicPr>
              <a:picLocks noChangeAspect="1"/>
            </p:cNvPicPr>
            <p:nvPr/>
          </p:nvPicPr>
          <p:blipFill>
            <a:blip r:embed="rId7" cstate="print">
              <a:lum bright="10000"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7782" t="17020" r="56854" b="76225"/>
            <a:stretch>
              <a:fillRect/>
            </a:stretch>
          </p:blipFill>
          <p:spPr>
            <a:xfrm>
              <a:off x="5148064" y="2492896"/>
              <a:ext cx="304941" cy="28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0" name="Рисунок 109" descr="21.jp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10000"/>
            </a:blip>
            <a:srcRect l="2184" t="30746" r="88744" b="60109"/>
            <a:stretch>
              <a:fillRect/>
            </a:stretch>
          </p:blipFill>
          <p:spPr>
            <a:xfrm>
              <a:off x="715934" y="4003678"/>
              <a:ext cx="288000" cy="28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0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ABB50E1-9DA4-4D14-8C1F-61F85264361F}" type="slidenum">
              <a:rPr lang="ru-RU" smtClean="0">
                <a:solidFill>
                  <a:srgbClr val="42290E"/>
                </a:solidFill>
              </a:rPr>
              <a:pPr>
                <a:defRPr/>
              </a:pPr>
              <a:t>11</a:t>
            </a:fld>
            <a:endParaRPr lang="ru-RU" dirty="0">
              <a:solidFill>
                <a:srgbClr val="42290E"/>
              </a:solidFill>
            </a:endParaRPr>
          </a:p>
        </p:txBody>
      </p:sp>
      <p:cxnSp>
        <p:nvCxnSpPr>
          <p:cNvPr id="103" name="Прямая соединительная линия 102"/>
          <p:cNvCxnSpPr>
            <a:stCxn id="7" idx="7"/>
          </p:cNvCxnSpPr>
          <p:nvPr/>
        </p:nvCxnSpPr>
        <p:spPr>
          <a:xfrm flipH="1" flipV="1">
            <a:off x="4321142" y="3092430"/>
            <a:ext cx="620304" cy="21600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>
            <a:stCxn id="19" idx="50"/>
            <a:endCxn id="71" idx="3"/>
          </p:cNvCxnSpPr>
          <p:nvPr/>
        </p:nvCxnSpPr>
        <p:spPr>
          <a:xfrm flipH="1" flipV="1">
            <a:off x="3670882" y="3087530"/>
            <a:ext cx="290917" cy="807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>
            <a:stCxn id="71" idx="1"/>
            <a:endCxn id="66" idx="3"/>
          </p:cNvCxnSpPr>
          <p:nvPr/>
        </p:nvCxnSpPr>
        <p:spPr>
          <a:xfrm rot="10800000" flipV="1">
            <a:off x="2878794" y="3087530"/>
            <a:ext cx="504088" cy="144016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>
            <a:stCxn id="6" idx="18"/>
            <a:endCxn id="68" idx="3"/>
          </p:cNvCxnSpPr>
          <p:nvPr/>
        </p:nvCxnSpPr>
        <p:spPr>
          <a:xfrm flipH="1" flipV="1">
            <a:off x="2037374" y="3164992"/>
            <a:ext cx="513073" cy="7795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>
            <a:stCxn id="68" idx="1"/>
            <a:endCxn id="67" idx="3"/>
          </p:cNvCxnSpPr>
          <p:nvPr/>
        </p:nvCxnSpPr>
        <p:spPr>
          <a:xfrm rot="10800000" flipV="1">
            <a:off x="1037242" y="3164992"/>
            <a:ext cx="712132" cy="500066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7286644" y="5143512"/>
            <a:ext cx="1428760" cy="1357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ABB50E1-9DA4-4D14-8C1F-61F85264361F}" type="slidenum">
              <a:rPr lang="ru-RU" smtClean="0">
                <a:solidFill>
                  <a:srgbClr val="42290E"/>
                </a:solidFill>
              </a:rPr>
              <a:pPr>
                <a:defRPr/>
              </a:pPr>
              <a:t>12</a:t>
            </a:fld>
            <a:endParaRPr lang="ru-RU" dirty="0">
              <a:solidFill>
                <a:srgbClr val="42290E"/>
              </a:solidFill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785918" y="714356"/>
            <a:ext cx="5286265" cy="384475"/>
            <a:chOff x="1710" y="1466"/>
            <a:chExt cx="4731" cy="31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4" name="Rectangle 42"/>
            <p:cNvSpPr>
              <a:spLocks noChangeArrowheads="1"/>
            </p:cNvSpPr>
            <p:nvPr/>
          </p:nvSpPr>
          <p:spPr bwMode="gray">
            <a:xfrm>
              <a:off x="1776" y="1488"/>
              <a:ext cx="4665" cy="28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gray">
            <a:xfrm>
              <a:off x="1710" y="1466"/>
              <a:ext cx="4731" cy="273"/>
            </a:xfrm>
            <a:prstGeom prst="rect">
              <a:avLst/>
            </a:prstGeom>
            <a:solidFill>
              <a:srgbClr val="CC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600" b="1" dirty="0" smtClean="0">
                  <a:solidFill>
                    <a:srgbClr val="42290E"/>
                  </a:solidFill>
                </a:rPr>
                <a:t>Развитие социальной инфраструктуры</a:t>
              </a:r>
              <a:endParaRPr lang="en-US" sz="1600" b="1" dirty="0">
                <a:solidFill>
                  <a:srgbClr val="42290E"/>
                </a:solidFill>
              </a:endParaRPr>
            </a:p>
          </p:txBody>
        </p:sp>
      </p:grpSp>
      <p:pic>
        <p:nvPicPr>
          <p:cNvPr id="16" name="Рисунок 15" descr="images2 копия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34000" contrast="16000"/>
          </a:blip>
          <a:stretch>
            <a:fillRect/>
          </a:stretch>
        </p:blipFill>
        <p:spPr>
          <a:xfrm>
            <a:off x="1643042" y="642918"/>
            <a:ext cx="542922" cy="542922"/>
          </a:xfrm>
          <a:prstGeom prst="rect">
            <a:avLst/>
          </a:prstGeom>
          <a:noFill/>
        </p:spPr>
      </p:pic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285720" y="66655"/>
            <a:ext cx="8429684" cy="576263"/>
          </a:xfrm>
          <a:prstGeom prst="roundRect">
            <a:avLst>
              <a:gd name="adj" fmla="val 50000"/>
            </a:avLst>
          </a:prstGeom>
          <a:gradFill rotWithShape="1">
            <a:gsLst>
              <a:gs pos="100000">
                <a:schemeClr val="accent2">
                  <a:lumMod val="75000"/>
                </a:schemeClr>
              </a:gs>
              <a:gs pos="72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60000"/>
                  <a:lumOff val="40000"/>
                  <a:alpha val="48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000" b="1" dirty="0" smtClean="0">
                <a:solidFill>
                  <a:srgbClr val="42290E"/>
                </a:solidFill>
                <a:latin typeface="Times New Roman" pitchFamily="18" charset="0"/>
                <a:cs typeface="Times New Roman" pitchFamily="18" charset="0"/>
              </a:rPr>
              <a:t>Основные мероприятия краевой программы</a:t>
            </a:r>
            <a:endParaRPr lang="en-US" sz="2000" b="1" dirty="0">
              <a:solidFill>
                <a:srgbClr val="4229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91"/>
          <p:cNvGrpSpPr/>
          <p:nvPr/>
        </p:nvGrpSpPr>
        <p:grpSpPr>
          <a:xfrm>
            <a:off x="5657856" y="1714488"/>
            <a:ext cx="4486308" cy="285752"/>
            <a:chOff x="4429124" y="1571612"/>
            <a:chExt cx="4486308" cy="285752"/>
          </a:xfrm>
        </p:grpSpPr>
        <p:pic>
          <p:nvPicPr>
            <p:cNvPr id="176" name="Рисунок 175" descr="средняя образовательная школа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9124" y="1571612"/>
              <a:ext cx="285752" cy="28575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87" name="TextBox 186"/>
            <p:cNvSpPr txBox="1"/>
            <p:nvPr/>
          </p:nvSpPr>
          <p:spPr>
            <a:xfrm>
              <a:off x="4700590" y="1571612"/>
              <a:ext cx="42148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/>
                <a:t>строительство и капитальный ремонт  школ</a:t>
              </a:r>
              <a:endParaRPr lang="ru-RU" sz="800" b="1" dirty="0"/>
            </a:p>
          </p:txBody>
        </p:sp>
      </p:grpSp>
      <p:grpSp>
        <p:nvGrpSpPr>
          <p:cNvPr id="5" name="Группа 194"/>
          <p:cNvGrpSpPr/>
          <p:nvPr/>
        </p:nvGrpSpPr>
        <p:grpSpPr>
          <a:xfrm>
            <a:off x="5643568" y="2571744"/>
            <a:ext cx="3500432" cy="338554"/>
            <a:chOff x="5500694" y="2376066"/>
            <a:chExt cx="3500432" cy="338554"/>
          </a:xfrm>
        </p:grpSpPr>
        <p:pic>
          <p:nvPicPr>
            <p:cNvPr id="177" name="Рисунок 176" descr="поликлиника взр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0694" y="2428866"/>
              <a:ext cx="285754" cy="28575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188" name="TextBox 187"/>
            <p:cNvSpPr txBox="1"/>
            <p:nvPr/>
          </p:nvSpPr>
          <p:spPr>
            <a:xfrm>
              <a:off x="5786416" y="2376066"/>
              <a:ext cx="321471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/>
                <a:t>строительство поликлиник </a:t>
              </a:r>
              <a:endParaRPr lang="ru-RU" sz="800" b="1" dirty="0"/>
            </a:p>
          </p:txBody>
        </p:sp>
      </p:grpSp>
      <p:grpSp>
        <p:nvGrpSpPr>
          <p:cNvPr id="6" name="Группа 193"/>
          <p:cNvGrpSpPr/>
          <p:nvPr/>
        </p:nvGrpSpPr>
        <p:grpSpPr>
          <a:xfrm>
            <a:off x="5653093" y="2143116"/>
            <a:ext cx="3500462" cy="285752"/>
            <a:chOff x="5143504" y="2000240"/>
            <a:chExt cx="3500462" cy="285752"/>
          </a:xfrm>
        </p:grpSpPr>
        <p:pic>
          <p:nvPicPr>
            <p:cNvPr id="185" name="Рисунок 184" descr="ЦРБ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43504" y="2000240"/>
              <a:ext cx="285752" cy="28575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189" name="TextBox 188"/>
            <p:cNvSpPr txBox="1"/>
            <p:nvPr/>
          </p:nvSpPr>
          <p:spPr>
            <a:xfrm>
              <a:off x="5429256" y="2000240"/>
              <a:ext cx="321471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/>
                <a:t>капитальный ремонт  зданий ЦРБ</a:t>
              </a:r>
              <a:endParaRPr lang="ru-RU" sz="800" b="1" dirty="0"/>
            </a:p>
          </p:txBody>
        </p:sp>
      </p:grpSp>
      <p:grpSp>
        <p:nvGrpSpPr>
          <p:cNvPr id="7" name="Группа 192"/>
          <p:cNvGrpSpPr/>
          <p:nvPr/>
        </p:nvGrpSpPr>
        <p:grpSpPr>
          <a:xfrm>
            <a:off x="5653093" y="1214422"/>
            <a:ext cx="3636832" cy="357190"/>
            <a:chOff x="3857620" y="1142984"/>
            <a:chExt cx="3688763" cy="357190"/>
          </a:xfrm>
        </p:grpSpPr>
        <p:pic>
          <p:nvPicPr>
            <p:cNvPr id="175" name="Рисунок 174" descr="детский сад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57620" y="1214422"/>
              <a:ext cx="285752" cy="28575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86" name="TextBox 185"/>
            <p:cNvSpPr txBox="1"/>
            <p:nvPr/>
          </p:nvSpPr>
          <p:spPr>
            <a:xfrm>
              <a:off x="4137793" y="1142984"/>
              <a:ext cx="34085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/>
                <a:t>строительство , реконструкция и капитальный ремонт  детских садов</a:t>
              </a:r>
              <a:endParaRPr lang="ru-RU" sz="800" b="1" dirty="0"/>
            </a:p>
          </p:txBody>
        </p:sp>
      </p:grpSp>
      <p:grpSp>
        <p:nvGrpSpPr>
          <p:cNvPr id="8" name="Группа 195"/>
          <p:cNvGrpSpPr/>
          <p:nvPr/>
        </p:nvGrpSpPr>
        <p:grpSpPr>
          <a:xfrm>
            <a:off x="5643571" y="3071810"/>
            <a:ext cx="3086119" cy="357191"/>
            <a:chOff x="5629285" y="2947570"/>
            <a:chExt cx="3086119" cy="357191"/>
          </a:xfrm>
        </p:grpSpPr>
        <p:pic>
          <p:nvPicPr>
            <p:cNvPr id="178" name="Рисунок 177" descr="поликлин_детск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29285" y="3019009"/>
              <a:ext cx="285752" cy="28575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190" name="TextBox 189"/>
            <p:cNvSpPr txBox="1"/>
            <p:nvPr/>
          </p:nvSpPr>
          <p:spPr>
            <a:xfrm>
              <a:off x="5929322" y="2947570"/>
              <a:ext cx="27860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/>
                <a:t>капитальный ремонт  детской поликлиники  </a:t>
              </a:r>
              <a:endParaRPr lang="ru-RU" sz="800" b="1" dirty="0"/>
            </a:p>
          </p:txBody>
        </p:sp>
      </p:grpSp>
      <p:grpSp>
        <p:nvGrpSpPr>
          <p:cNvPr id="9" name="Группа 210"/>
          <p:cNvGrpSpPr/>
          <p:nvPr/>
        </p:nvGrpSpPr>
        <p:grpSpPr>
          <a:xfrm>
            <a:off x="5643570" y="3581703"/>
            <a:ext cx="3052784" cy="347363"/>
            <a:chOff x="5662620" y="3286124"/>
            <a:chExt cx="3052784" cy="347363"/>
          </a:xfrm>
        </p:grpSpPr>
        <p:pic>
          <p:nvPicPr>
            <p:cNvPr id="180" name="Рисунок 179" descr="дома культуры и клубы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62620" y="3347735"/>
              <a:ext cx="285752" cy="28575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197" name="TextBox 196"/>
            <p:cNvSpPr txBox="1"/>
            <p:nvPr/>
          </p:nvSpPr>
          <p:spPr>
            <a:xfrm>
              <a:off x="5929322" y="3286124"/>
              <a:ext cx="27860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/>
                <a:t>капитальный ремонт домов культуры </a:t>
              </a:r>
              <a:endParaRPr lang="ru-RU" sz="800" b="1" dirty="0"/>
            </a:p>
          </p:txBody>
        </p:sp>
      </p:grpSp>
      <p:grpSp>
        <p:nvGrpSpPr>
          <p:cNvPr id="10" name="Группа 209"/>
          <p:cNvGrpSpPr/>
          <p:nvPr/>
        </p:nvGrpSpPr>
        <p:grpSpPr>
          <a:xfrm>
            <a:off x="5643570" y="4076706"/>
            <a:ext cx="3071834" cy="352426"/>
            <a:chOff x="5715008" y="3714752"/>
            <a:chExt cx="3071834" cy="352426"/>
          </a:xfrm>
        </p:grpSpPr>
        <p:pic>
          <p:nvPicPr>
            <p:cNvPr id="184" name="Рисунок 183" descr="школа искусств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15008" y="3781426"/>
              <a:ext cx="285752" cy="28575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h="127000"/>
              <a:bevelB/>
            </a:sp3d>
          </p:spPr>
        </p:pic>
        <p:sp>
          <p:nvSpPr>
            <p:cNvPr id="198" name="TextBox 197"/>
            <p:cNvSpPr txBox="1"/>
            <p:nvPr/>
          </p:nvSpPr>
          <p:spPr>
            <a:xfrm>
              <a:off x="6000760" y="3714752"/>
              <a:ext cx="27860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/>
                <a:t>капитальный ремонт  здания детской школы искусств</a:t>
              </a:r>
              <a:endParaRPr lang="ru-RU" sz="800" b="1" dirty="0"/>
            </a:p>
          </p:txBody>
        </p:sp>
      </p:grpSp>
      <p:grpSp>
        <p:nvGrpSpPr>
          <p:cNvPr id="11" name="Группа 208"/>
          <p:cNvGrpSpPr/>
          <p:nvPr/>
        </p:nvGrpSpPr>
        <p:grpSpPr>
          <a:xfrm>
            <a:off x="5643570" y="4567247"/>
            <a:ext cx="3071834" cy="361951"/>
            <a:chOff x="5715008" y="4143380"/>
            <a:chExt cx="3071834" cy="361951"/>
          </a:xfrm>
        </p:grpSpPr>
        <p:pic>
          <p:nvPicPr>
            <p:cNvPr id="179" name="Рисунок 178" descr="библиотека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15008" y="4219579"/>
              <a:ext cx="285752" cy="28575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h="127000"/>
              <a:bevelB/>
            </a:sp3d>
          </p:spPr>
        </p:pic>
        <p:sp>
          <p:nvSpPr>
            <p:cNvPr id="199" name="TextBox 198"/>
            <p:cNvSpPr txBox="1"/>
            <p:nvPr/>
          </p:nvSpPr>
          <p:spPr>
            <a:xfrm>
              <a:off x="6000760" y="4143380"/>
              <a:ext cx="27860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/>
                <a:t>ремонт здания городского архива</a:t>
              </a:r>
              <a:endParaRPr lang="ru-RU" sz="800" b="1" dirty="0"/>
            </a:p>
          </p:txBody>
        </p:sp>
      </p:grpSp>
      <p:grpSp>
        <p:nvGrpSpPr>
          <p:cNvPr id="12" name="Группа 207"/>
          <p:cNvGrpSpPr/>
          <p:nvPr/>
        </p:nvGrpSpPr>
        <p:grpSpPr>
          <a:xfrm>
            <a:off x="5643570" y="6000768"/>
            <a:ext cx="3229498" cy="584775"/>
            <a:chOff x="5635043" y="4576769"/>
            <a:chExt cx="2853975" cy="584775"/>
          </a:xfrm>
        </p:grpSpPr>
        <p:pic>
          <p:nvPicPr>
            <p:cNvPr id="181" name="Рисунок 180" descr="спортплощадка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35043" y="4719645"/>
              <a:ext cx="252525" cy="28575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03" name="TextBox 202"/>
            <p:cNvSpPr txBox="1"/>
            <p:nvPr/>
          </p:nvSpPr>
          <p:spPr>
            <a:xfrm>
              <a:off x="5887567" y="4576769"/>
              <a:ext cx="2601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/>
                <a:t>строительство, реконструкция и капитальный </a:t>
              </a:r>
            </a:p>
            <a:p>
              <a:r>
                <a:rPr lang="ru-RU" sz="800" b="1" dirty="0" smtClean="0"/>
                <a:t>ремонт спортивно-оздоровительных комплексов ,</a:t>
              </a:r>
            </a:p>
            <a:p>
              <a:r>
                <a:rPr lang="ru-RU" sz="800" b="1" dirty="0" smtClean="0"/>
                <a:t>здания ДЮСШ, спортзала, спортивных клубов , </a:t>
              </a:r>
            </a:p>
            <a:p>
              <a:r>
                <a:rPr lang="ru-RU" sz="800" b="1" dirty="0" smtClean="0"/>
                <a:t>административного здания стадиона</a:t>
              </a:r>
              <a:endParaRPr lang="ru-RU" sz="800" b="1" dirty="0"/>
            </a:p>
          </p:txBody>
        </p:sp>
      </p:grpSp>
      <p:grpSp>
        <p:nvGrpSpPr>
          <p:cNvPr id="13" name="Группа 205"/>
          <p:cNvGrpSpPr/>
          <p:nvPr/>
        </p:nvGrpSpPr>
        <p:grpSpPr>
          <a:xfrm>
            <a:off x="5643570" y="5072076"/>
            <a:ext cx="3090882" cy="376236"/>
            <a:chOff x="5624522" y="5214950"/>
            <a:chExt cx="3090882" cy="376236"/>
          </a:xfrm>
        </p:grpSpPr>
        <p:pic>
          <p:nvPicPr>
            <p:cNvPr id="201" name="Рисунок 200" descr="бассейн.pn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24522" y="5286386"/>
              <a:ext cx="304800" cy="3048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04" name="TextBox 203"/>
            <p:cNvSpPr txBox="1"/>
            <p:nvPr/>
          </p:nvSpPr>
          <p:spPr>
            <a:xfrm>
              <a:off x="5929322" y="5214950"/>
              <a:ext cx="27860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/>
                <a:t>реконструкция здания  плавательного бассейна</a:t>
              </a:r>
              <a:endParaRPr lang="ru-RU" sz="800" b="1" dirty="0"/>
            </a:p>
          </p:txBody>
        </p:sp>
      </p:grpSp>
      <p:grpSp>
        <p:nvGrpSpPr>
          <p:cNvPr id="17" name="Группа 206"/>
          <p:cNvGrpSpPr/>
          <p:nvPr/>
        </p:nvGrpSpPr>
        <p:grpSpPr>
          <a:xfrm>
            <a:off x="5643571" y="5615470"/>
            <a:ext cx="1643073" cy="313860"/>
            <a:chOff x="5143537" y="5643578"/>
            <a:chExt cx="1643073" cy="313860"/>
          </a:xfrm>
        </p:grpSpPr>
        <p:pic>
          <p:nvPicPr>
            <p:cNvPr id="183" name="Рисунок 182" descr="лыжи.pn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43537" y="5643578"/>
              <a:ext cx="310408" cy="31386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05" name="TextBox 204"/>
            <p:cNvSpPr txBox="1"/>
            <p:nvPr/>
          </p:nvSpPr>
          <p:spPr>
            <a:xfrm>
              <a:off x="5429288" y="5671686"/>
              <a:ext cx="1357322" cy="214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/>
                <a:t>ремонт лыжной базы </a:t>
              </a:r>
              <a:endParaRPr lang="ru-RU" sz="800" b="1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42844" y="1142984"/>
            <a:ext cx="4572032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Строительство, реконструкция, капремонт объектов </a:t>
            </a:r>
            <a:r>
              <a:rPr lang="ru-RU" sz="800" b="1" dirty="0" err="1" smtClean="0"/>
              <a:t>соцсферы</a:t>
            </a:r>
            <a:r>
              <a:rPr lang="ru-RU" sz="800" b="1" dirty="0" smtClean="0"/>
              <a:t> в г. </a:t>
            </a:r>
            <a:r>
              <a:rPr lang="ru-RU" sz="800" b="1" dirty="0" err="1" smtClean="0"/>
              <a:t>Камень-на-Оби</a:t>
            </a:r>
            <a:r>
              <a:rPr lang="ru-RU" sz="800" b="1" dirty="0" smtClean="0"/>
              <a:t>: </a:t>
            </a:r>
          </a:p>
          <a:p>
            <a:r>
              <a:rPr lang="ru-RU" sz="800" b="1" dirty="0" smtClean="0"/>
              <a:t>- строительство детского сада;</a:t>
            </a:r>
          </a:p>
          <a:p>
            <a:pPr>
              <a:buFontTx/>
              <a:buChar char="-"/>
            </a:pPr>
            <a:r>
              <a:rPr lang="ru-RU" sz="800" b="1" dirty="0" smtClean="0"/>
              <a:t>капитальный ремонт :</a:t>
            </a:r>
          </a:p>
          <a:p>
            <a:r>
              <a:rPr lang="ru-RU" sz="800" b="1" dirty="0" smtClean="0"/>
              <a:t>     - Дома культуры  железнодорожников,</a:t>
            </a:r>
          </a:p>
          <a:p>
            <a:r>
              <a:rPr lang="ru-RU" sz="800" b="1" dirty="0" smtClean="0"/>
              <a:t>     - городского архива,</a:t>
            </a:r>
          </a:p>
          <a:p>
            <a:r>
              <a:rPr lang="ru-RU" sz="800" b="1" dirty="0" smtClean="0"/>
              <a:t>     - здания </a:t>
            </a:r>
            <a:r>
              <a:rPr lang="ru-RU" sz="800" b="1" dirty="0" err="1" smtClean="0"/>
              <a:t>ЗАГСа</a:t>
            </a:r>
            <a:r>
              <a:rPr lang="ru-RU" sz="800" b="1" dirty="0" smtClean="0"/>
              <a:t>,</a:t>
            </a:r>
          </a:p>
          <a:p>
            <a:r>
              <a:rPr lang="ru-RU" sz="800" b="1" dirty="0" smtClean="0"/>
              <a:t>     - ДЮСШ;</a:t>
            </a:r>
          </a:p>
          <a:p>
            <a:r>
              <a:rPr lang="ru-RU" sz="800" b="1" dirty="0" smtClean="0"/>
              <a:t> - ремонт :</a:t>
            </a:r>
          </a:p>
          <a:p>
            <a:r>
              <a:rPr lang="ru-RU" sz="800" b="1" dirty="0" smtClean="0"/>
              <a:t>     - спортивных клубов «Боец» и «Локомотив», </a:t>
            </a:r>
          </a:p>
          <a:p>
            <a:r>
              <a:rPr lang="ru-RU" sz="800" b="1" dirty="0" smtClean="0"/>
              <a:t>     - административного здания стадиона «Спартак», </a:t>
            </a:r>
          </a:p>
          <a:p>
            <a:r>
              <a:rPr lang="ru-RU" sz="800" b="1" dirty="0" smtClean="0"/>
              <a:t>     - лыжной базы (ст. Плотинная).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285720" y="1428736"/>
            <a:ext cx="11571037" cy="8182436"/>
            <a:chOff x="0" y="0"/>
            <a:chExt cx="15190537" cy="10258885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0" y="0"/>
              <a:ext cx="15190537" cy="10258885"/>
              <a:chOff x="0" y="0"/>
              <a:chExt cx="15190537" cy="10258885"/>
            </a:xfrm>
          </p:grpSpPr>
          <p:grpSp>
            <p:nvGrpSpPr>
              <p:cNvPr id="50" name="Группа 49"/>
              <p:cNvGrpSpPr>
                <a:grpSpLocks noChangeAspect="1"/>
              </p:cNvGrpSpPr>
              <p:nvPr/>
            </p:nvGrpSpPr>
            <p:grpSpPr>
              <a:xfrm>
                <a:off x="0" y="0"/>
                <a:ext cx="15190537" cy="10258885"/>
                <a:chOff x="0" y="0"/>
                <a:chExt cx="9121544" cy="6076950"/>
              </a:xfrm>
            </p:grpSpPr>
            <p:sp>
              <p:nvSpPr>
                <p:cNvPr id="84" name="230"/>
                <p:cNvSpPr>
                  <a:spLocks/>
                </p:cNvSpPr>
                <p:nvPr/>
              </p:nvSpPr>
              <p:spPr bwMode="auto">
                <a:xfrm>
                  <a:off x="578746" y="2579512"/>
                  <a:ext cx="1094585" cy="661603"/>
                </a:xfrm>
                <a:custGeom>
                  <a:avLst/>
                  <a:gdLst>
                    <a:gd name="T0" fmla="*/ 6 w 87"/>
                    <a:gd name="T1" fmla="*/ 16 h 54"/>
                    <a:gd name="T2" fmla="*/ 16 w 87"/>
                    <a:gd name="T3" fmla="*/ 16 h 54"/>
                    <a:gd name="T4" fmla="*/ 18 w 87"/>
                    <a:gd name="T5" fmla="*/ 12 h 54"/>
                    <a:gd name="T6" fmla="*/ 23 w 87"/>
                    <a:gd name="T7" fmla="*/ 13 h 54"/>
                    <a:gd name="T8" fmla="*/ 26 w 87"/>
                    <a:gd name="T9" fmla="*/ 11 h 54"/>
                    <a:gd name="T10" fmla="*/ 30 w 87"/>
                    <a:gd name="T11" fmla="*/ 5 h 54"/>
                    <a:gd name="T12" fmla="*/ 37 w 87"/>
                    <a:gd name="T13" fmla="*/ 1 h 54"/>
                    <a:gd name="T14" fmla="*/ 38 w 87"/>
                    <a:gd name="T15" fmla="*/ 0 h 54"/>
                    <a:gd name="T16" fmla="*/ 43 w 87"/>
                    <a:gd name="T17" fmla="*/ 1 h 54"/>
                    <a:gd name="T18" fmla="*/ 47 w 87"/>
                    <a:gd name="T19" fmla="*/ 4 h 54"/>
                    <a:gd name="T20" fmla="*/ 49 w 87"/>
                    <a:gd name="T21" fmla="*/ 5 h 54"/>
                    <a:gd name="T22" fmla="*/ 55 w 87"/>
                    <a:gd name="T23" fmla="*/ 2 h 54"/>
                    <a:gd name="T24" fmla="*/ 58 w 87"/>
                    <a:gd name="T25" fmla="*/ 5 h 54"/>
                    <a:gd name="T26" fmla="*/ 64 w 87"/>
                    <a:gd name="T27" fmla="*/ 4 h 54"/>
                    <a:gd name="T28" fmla="*/ 68 w 87"/>
                    <a:gd name="T29" fmla="*/ 9 h 54"/>
                    <a:gd name="T30" fmla="*/ 69 w 87"/>
                    <a:gd name="T31" fmla="*/ 13 h 54"/>
                    <a:gd name="T32" fmla="*/ 73 w 87"/>
                    <a:gd name="T33" fmla="*/ 15 h 54"/>
                    <a:gd name="T34" fmla="*/ 77 w 87"/>
                    <a:gd name="T35" fmla="*/ 20 h 54"/>
                    <a:gd name="T36" fmla="*/ 80 w 87"/>
                    <a:gd name="T37" fmla="*/ 20 h 54"/>
                    <a:gd name="T38" fmla="*/ 82 w 87"/>
                    <a:gd name="T39" fmla="*/ 21 h 54"/>
                    <a:gd name="T40" fmla="*/ 83 w 87"/>
                    <a:gd name="T41" fmla="*/ 24 h 54"/>
                    <a:gd name="T42" fmla="*/ 85 w 87"/>
                    <a:gd name="T43" fmla="*/ 29 h 54"/>
                    <a:gd name="T44" fmla="*/ 82 w 87"/>
                    <a:gd name="T45" fmla="*/ 36 h 54"/>
                    <a:gd name="T46" fmla="*/ 69 w 87"/>
                    <a:gd name="T47" fmla="*/ 36 h 54"/>
                    <a:gd name="T48" fmla="*/ 57 w 87"/>
                    <a:gd name="T49" fmla="*/ 41 h 54"/>
                    <a:gd name="T50" fmla="*/ 50 w 87"/>
                    <a:gd name="T51" fmla="*/ 42 h 54"/>
                    <a:gd name="T52" fmla="*/ 49 w 87"/>
                    <a:gd name="T53" fmla="*/ 46 h 54"/>
                    <a:gd name="T54" fmla="*/ 48 w 87"/>
                    <a:gd name="T55" fmla="*/ 47 h 54"/>
                    <a:gd name="T56" fmla="*/ 46 w 87"/>
                    <a:gd name="T57" fmla="*/ 49 h 54"/>
                    <a:gd name="T58" fmla="*/ 44 w 87"/>
                    <a:gd name="T59" fmla="*/ 49 h 54"/>
                    <a:gd name="T60" fmla="*/ 39 w 87"/>
                    <a:gd name="T61" fmla="*/ 48 h 54"/>
                    <a:gd name="T62" fmla="*/ 35 w 87"/>
                    <a:gd name="T63" fmla="*/ 48 h 54"/>
                    <a:gd name="T64" fmla="*/ 35 w 87"/>
                    <a:gd name="T65" fmla="*/ 52 h 54"/>
                    <a:gd name="T66" fmla="*/ 34 w 87"/>
                    <a:gd name="T67" fmla="*/ 54 h 54"/>
                    <a:gd name="T68" fmla="*/ 29 w 87"/>
                    <a:gd name="T69" fmla="*/ 53 h 54"/>
                    <a:gd name="T70" fmla="*/ 27 w 87"/>
                    <a:gd name="T71" fmla="*/ 51 h 54"/>
                    <a:gd name="T72" fmla="*/ 28 w 87"/>
                    <a:gd name="T73" fmla="*/ 49 h 54"/>
                    <a:gd name="T74" fmla="*/ 23 w 87"/>
                    <a:gd name="T75" fmla="*/ 49 h 54"/>
                    <a:gd name="T76" fmla="*/ 16 w 87"/>
                    <a:gd name="T77" fmla="*/ 52 h 54"/>
                    <a:gd name="T78" fmla="*/ 9 w 87"/>
                    <a:gd name="T79" fmla="*/ 36 h 5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87"/>
                    <a:gd name="T121" fmla="*/ 0 h 54"/>
                    <a:gd name="T122" fmla="*/ 87 w 87"/>
                    <a:gd name="T123" fmla="*/ 54 h 5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87" h="54">
                      <a:moveTo>
                        <a:pt x="0" y="19"/>
                      </a:moveTo>
                      <a:lnTo>
                        <a:pt x="6" y="16"/>
                      </a:lnTo>
                      <a:lnTo>
                        <a:pt x="8" y="19"/>
                      </a:lnTo>
                      <a:lnTo>
                        <a:pt x="16" y="16"/>
                      </a:lnTo>
                      <a:lnTo>
                        <a:pt x="15" y="14"/>
                      </a:lnTo>
                      <a:lnTo>
                        <a:pt x="18" y="12"/>
                      </a:lnTo>
                      <a:lnTo>
                        <a:pt x="23" y="16"/>
                      </a:lnTo>
                      <a:lnTo>
                        <a:pt x="23" y="13"/>
                      </a:lnTo>
                      <a:lnTo>
                        <a:pt x="26" y="12"/>
                      </a:lnTo>
                      <a:lnTo>
                        <a:pt x="26" y="11"/>
                      </a:lnTo>
                      <a:lnTo>
                        <a:pt x="32" y="9"/>
                      </a:lnTo>
                      <a:lnTo>
                        <a:pt x="30" y="5"/>
                      </a:lnTo>
                      <a:lnTo>
                        <a:pt x="37" y="0"/>
                      </a:lnTo>
                      <a:lnTo>
                        <a:pt x="37" y="1"/>
                      </a:lnTo>
                      <a:lnTo>
                        <a:pt x="38" y="0"/>
                      </a:lnTo>
                      <a:lnTo>
                        <a:pt x="40" y="2"/>
                      </a:lnTo>
                      <a:lnTo>
                        <a:pt x="43" y="1"/>
                      </a:lnTo>
                      <a:lnTo>
                        <a:pt x="45" y="0"/>
                      </a:lnTo>
                      <a:lnTo>
                        <a:pt x="47" y="4"/>
                      </a:lnTo>
                      <a:lnTo>
                        <a:pt x="48" y="3"/>
                      </a:lnTo>
                      <a:lnTo>
                        <a:pt x="49" y="5"/>
                      </a:lnTo>
                      <a:lnTo>
                        <a:pt x="51" y="4"/>
                      </a:lnTo>
                      <a:lnTo>
                        <a:pt x="55" y="2"/>
                      </a:lnTo>
                      <a:lnTo>
                        <a:pt x="57" y="5"/>
                      </a:lnTo>
                      <a:lnTo>
                        <a:pt x="58" y="5"/>
                      </a:lnTo>
                      <a:lnTo>
                        <a:pt x="59" y="6"/>
                      </a:lnTo>
                      <a:lnTo>
                        <a:pt x="64" y="4"/>
                      </a:lnTo>
                      <a:lnTo>
                        <a:pt x="66" y="10"/>
                      </a:lnTo>
                      <a:lnTo>
                        <a:pt x="68" y="9"/>
                      </a:lnTo>
                      <a:lnTo>
                        <a:pt x="68" y="10"/>
                      </a:lnTo>
                      <a:lnTo>
                        <a:pt x="69" y="13"/>
                      </a:lnTo>
                      <a:lnTo>
                        <a:pt x="71" y="14"/>
                      </a:lnTo>
                      <a:lnTo>
                        <a:pt x="73" y="15"/>
                      </a:lnTo>
                      <a:lnTo>
                        <a:pt x="75" y="19"/>
                      </a:lnTo>
                      <a:lnTo>
                        <a:pt x="77" y="20"/>
                      </a:lnTo>
                      <a:lnTo>
                        <a:pt x="78" y="21"/>
                      </a:lnTo>
                      <a:lnTo>
                        <a:pt x="80" y="20"/>
                      </a:lnTo>
                      <a:lnTo>
                        <a:pt x="81" y="22"/>
                      </a:lnTo>
                      <a:lnTo>
                        <a:pt x="82" y="21"/>
                      </a:lnTo>
                      <a:lnTo>
                        <a:pt x="84" y="23"/>
                      </a:lnTo>
                      <a:lnTo>
                        <a:pt x="83" y="24"/>
                      </a:lnTo>
                      <a:lnTo>
                        <a:pt x="85" y="26"/>
                      </a:lnTo>
                      <a:lnTo>
                        <a:pt x="85" y="29"/>
                      </a:lnTo>
                      <a:lnTo>
                        <a:pt x="87" y="33"/>
                      </a:lnTo>
                      <a:lnTo>
                        <a:pt x="82" y="36"/>
                      </a:lnTo>
                      <a:lnTo>
                        <a:pt x="79" y="31"/>
                      </a:lnTo>
                      <a:lnTo>
                        <a:pt x="69" y="36"/>
                      </a:lnTo>
                      <a:lnTo>
                        <a:pt x="62" y="41"/>
                      </a:lnTo>
                      <a:lnTo>
                        <a:pt x="57" y="41"/>
                      </a:lnTo>
                      <a:lnTo>
                        <a:pt x="50" y="42"/>
                      </a:lnTo>
                      <a:lnTo>
                        <a:pt x="50" y="43"/>
                      </a:lnTo>
                      <a:lnTo>
                        <a:pt x="49" y="46"/>
                      </a:lnTo>
                      <a:lnTo>
                        <a:pt x="49" y="47"/>
                      </a:lnTo>
                      <a:lnTo>
                        <a:pt x="48" y="47"/>
                      </a:lnTo>
                      <a:lnTo>
                        <a:pt x="47" y="47"/>
                      </a:lnTo>
                      <a:lnTo>
                        <a:pt x="46" y="49"/>
                      </a:lnTo>
                      <a:lnTo>
                        <a:pt x="45" y="49"/>
                      </a:lnTo>
                      <a:lnTo>
                        <a:pt x="44" y="49"/>
                      </a:lnTo>
                      <a:lnTo>
                        <a:pt x="42" y="48"/>
                      </a:lnTo>
                      <a:lnTo>
                        <a:pt x="39" y="48"/>
                      </a:lnTo>
                      <a:lnTo>
                        <a:pt x="36" y="48"/>
                      </a:lnTo>
                      <a:lnTo>
                        <a:pt x="35" y="48"/>
                      </a:lnTo>
                      <a:lnTo>
                        <a:pt x="35" y="50"/>
                      </a:lnTo>
                      <a:lnTo>
                        <a:pt x="35" y="52"/>
                      </a:lnTo>
                      <a:lnTo>
                        <a:pt x="35" y="54"/>
                      </a:lnTo>
                      <a:lnTo>
                        <a:pt x="34" y="54"/>
                      </a:lnTo>
                      <a:lnTo>
                        <a:pt x="32" y="54"/>
                      </a:lnTo>
                      <a:lnTo>
                        <a:pt x="29" y="53"/>
                      </a:lnTo>
                      <a:lnTo>
                        <a:pt x="27" y="53"/>
                      </a:lnTo>
                      <a:lnTo>
                        <a:pt x="27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5" y="49"/>
                      </a:lnTo>
                      <a:lnTo>
                        <a:pt x="23" y="49"/>
                      </a:lnTo>
                      <a:lnTo>
                        <a:pt x="22" y="50"/>
                      </a:lnTo>
                      <a:lnTo>
                        <a:pt x="16" y="52"/>
                      </a:lnTo>
                      <a:lnTo>
                        <a:pt x="9" y="37"/>
                      </a:lnTo>
                      <a:lnTo>
                        <a:pt x="9" y="36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gradFill>
                  <a:gsLst>
                    <a:gs pos="50000">
                      <a:srgbClr val="CCCC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n w="0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prstMaterial="flat">
                  <a:bevelT/>
                </a:sp3d>
              </p:spPr>
            </p:sp>
            <p:sp>
              <p:nvSpPr>
                <p:cNvPr id="85" name="AutoShape 5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0"/>
                  <a:ext cx="9121544" cy="6076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sp>
            <p:sp>
              <p:nvSpPr>
                <p:cNvPr id="86" name="560"/>
                <p:cNvSpPr>
                  <a:spLocks/>
                </p:cNvSpPr>
                <p:nvPr/>
              </p:nvSpPr>
              <p:spPr bwMode="auto">
                <a:xfrm>
                  <a:off x="893282" y="980153"/>
                  <a:ext cx="1220400" cy="869886"/>
                </a:xfrm>
                <a:custGeom>
                  <a:avLst/>
                  <a:gdLst>
                    <a:gd name="T0" fmla="*/ 4 w 97"/>
                    <a:gd name="T1" fmla="*/ 19 h 71"/>
                    <a:gd name="T2" fmla="*/ 17 w 97"/>
                    <a:gd name="T3" fmla="*/ 18 h 71"/>
                    <a:gd name="T4" fmla="*/ 19 w 97"/>
                    <a:gd name="T5" fmla="*/ 20 h 71"/>
                    <a:gd name="T6" fmla="*/ 25 w 97"/>
                    <a:gd name="T7" fmla="*/ 15 h 71"/>
                    <a:gd name="T8" fmla="*/ 38 w 97"/>
                    <a:gd name="T9" fmla="*/ 19 h 71"/>
                    <a:gd name="T10" fmla="*/ 67 w 97"/>
                    <a:gd name="T11" fmla="*/ 12 h 71"/>
                    <a:gd name="T12" fmla="*/ 80 w 97"/>
                    <a:gd name="T13" fmla="*/ 3 h 71"/>
                    <a:gd name="T14" fmla="*/ 83 w 97"/>
                    <a:gd name="T15" fmla="*/ 4 h 71"/>
                    <a:gd name="T16" fmla="*/ 81 w 97"/>
                    <a:gd name="T17" fmla="*/ 8 h 71"/>
                    <a:gd name="T18" fmla="*/ 84 w 97"/>
                    <a:gd name="T19" fmla="*/ 8 h 71"/>
                    <a:gd name="T20" fmla="*/ 86 w 97"/>
                    <a:gd name="T21" fmla="*/ 12 h 71"/>
                    <a:gd name="T22" fmla="*/ 87 w 97"/>
                    <a:gd name="T23" fmla="*/ 17 h 71"/>
                    <a:gd name="T24" fmla="*/ 90 w 97"/>
                    <a:gd name="T25" fmla="*/ 17 h 71"/>
                    <a:gd name="T26" fmla="*/ 95 w 97"/>
                    <a:gd name="T27" fmla="*/ 22 h 71"/>
                    <a:gd name="T28" fmla="*/ 96 w 97"/>
                    <a:gd name="T29" fmla="*/ 34 h 71"/>
                    <a:gd name="T30" fmla="*/ 96 w 97"/>
                    <a:gd name="T31" fmla="*/ 42 h 71"/>
                    <a:gd name="T32" fmla="*/ 94 w 97"/>
                    <a:gd name="T33" fmla="*/ 44 h 71"/>
                    <a:gd name="T34" fmla="*/ 80 w 97"/>
                    <a:gd name="T35" fmla="*/ 57 h 71"/>
                    <a:gd name="T36" fmla="*/ 74 w 97"/>
                    <a:gd name="T37" fmla="*/ 57 h 71"/>
                    <a:gd name="T38" fmla="*/ 80 w 97"/>
                    <a:gd name="T39" fmla="*/ 64 h 71"/>
                    <a:gd name="T40" fmla="*/ 74 w 97"/>
                    <a:gd name="T41" fmla="*/ 67 h 71"/>
                    <a:gd name="T42" fmla="*/ 71 w 97"/>
                    <a:gd name="T43" fmla="*/ 69 h 71"/>
                    <a:gd name="T44" fmla="*/ 68 w 97"/>
                    <a:gd name="T45" fmla="*/ 70 h 71"/>
                    <a:gd name="T46" fmla="*/ 64 w 97"/>
                    <a:gd name="T47" fmla="*/ 70 h 71"/>
                    <a:gd name="T48" fmla="*/ 57 w 97"/>
                    <a:gd name="T49" fmla="*/ 61 h 71"/>
                    <a:gd name="T50" fmla="*/ 53 w 97"/>
                    <a:gd name="T51" fmla="*/ 58 h 71"/>
                    <a:gd name="T52" fmla="*/ 49 w 97"/>
                    <a:gd name="T53" fmla="*/ 54 h 71"/>
                    <a:gd name="T54" fmla="*/ 44 w 97"/>
                    <a:gd name="T55" fmla="*/ 50 h 71"/>
                    <a:gd name="T56" fmla="*/ 37 w 97"/>
                    <a:gd name="T57" fmla="*/ 40 h 71"/>
                    <a:gd name="T58" fmla="*/ 34 w 97"/>
                    <a:gd name="T59" fmla="*/ 40 h 71"/>
                    <a:gd name="T60" fmla="*/ 29 w 97"/>
                    <a:gd name="T61" fmla="*/ 43 h 71"/>
                    <a:gd name="T62" fmla="*/ 25 w 97"/>
                    <a:gd name="T63" fmla="*/ 48 h 71"/>
                    <a:gd name="T64" fmla="*/ 17 w 97"/>
                    <a:gd name="T65" fmla="*/ 54 h 71"/>
                    <a:gd name="T66" fmla="*/ 16 w 97"/>
                    <a:gd name="T67" fmla="*/ 48 h 71"/>
                    <a:gd name="T68" fmla="*/ 18 w 97"/>
                    <a:gd name="T69" fmla="*/ 47 h 71"/>
                    <a:gd name="T70" fmla="*/ 19 w 97"/>
                    <a:gd name="T71" fmla="*/ 46 h 71"/>
                    <a:gd name="T72" fmla="*/ 18 w 97"/>
                    <a:gd name="T73" fmla="*/ 45 h 71"/>
                    <a:gd name="T74" fmla="*/ 16 w 97"/>
                    <a:gd name="T75" fmla="*/ 42 h 71"/>
                    <a:gd name="T76" fmla="*/ 14 w 97"/>
                    <a:gd name="T77" fmla="*/ 41 h 71"/>
                    <a:gd name="T78" fmla="*/ 11 w 97"/>
                    <a:gd name="T79" fmla="*/ 41 h 71"/>
                    <a:gd name="T80" fmla="*/ 7 w 97"/>
                    <a:gd name="T81" fmla="*/ 41 h 71"/>
                    <a:gd name="T82" fmla="*/ 3 w 97"/>
                    <a:gd name="T83" fmla="*/ 39 h 71"/>
                    <a:gd name="T84" fmla="*/ 1 w 97"/>
                    <a:gd name="T85" fmla="*/ 34 h 71"/>
                    <a:gd name="T86" fmla="*/ 4 w 97"/>
                    <a:gd name="T87" fmla="*/ 35 h 71"/>
                    <a:gd name="T88" fmla="*/ 5 w 97"/>
                    <a:gd name="T89" fmla="*/ 32 h 71"/>
                    <a:gd name="T90" fmla="*/ 7 w 97"/>
                    <a:gd name="T91" fmla="*/ 30 h 71"/>
                    <a:gd name="T92" fmla="*/ 9 w 97"/>
                    <a:gd name="T93" fmla="*/ 28 h 71"/>
                    <a:gd name="T94" fmla="*/ 8 w 97"/>
                    <a:gd name="T95" fmla="*/ 26 h 71"/>
                    <a:gd name="T96" fmla="*/ 5 w 97"/>
                    <a:gd name="T97" fmla="*/ 26 h 71"/>
                    <a:gd name="T98" fmla="*/ 1 w 97"/>
                    <a:gd name="T99" fmla="*/ 24 h 7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97"/>
                    <a:gd name="T151" fmla="*/ 0 h 71"/>
                    <a:gd name="T152" fmla="*/ 97 w 97"/>
                    <a:gd name="T153" fmla="*/ 71 h 7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97" h="71">
                      <a:moveTo>
                        <a:pt x="0" y="21"/>
                      </a:moveTo>
                      <a:lnTo>
                        <a:pt x="1" y="21"/>
                      </a:lnTo>
                      <a:lnTo>
                        <a:pt x="4" y="19"/>
                      </a:lnTo>
                      <a:lnTo>
                        <a:pt x="8" y="18"/>
                      </a:lnTo>
                      <a:lnTo>
                        <a:pt x="12" y="18"/>
                      </a:lnTo>
                      <a:lnTo>
                        <a:pt x="16" y="17"/>
                      </a:lnTo>
                      <a:lnTo>
                        <a:pt x="17" y="18"/>
                      </a:lnTo>
                      <a:lnTo>
                        <a:pt x="17" y="19"/>
                      </a:lnTo>
                      <a:lnTo>
                        <a:pt x="19" y="19"/>
                      </a:lnTo>
                      <a:lnTo>
                        <a:pt x="19" y="20"/>
                      </a:lnTo>
                      <a:lnTo>
                        <a:pt x="21" y="21"/>
                      </a:lnTo>
                      <a:lnTo>
                        <a:pt x="24" y="15"/>
                      </a:lnTo>
                      <a:lnTo>
                        <a:pt x="25" y="15"/>
                      </a:lnTo>
                      <a:lnTo>
                        <a:pt x="26" y="16"/>
                      </a:lnTo>
                      <a:lnTo>
                        <a:pt x="27" y="19"/>
                      </a:lnTo>
                      <a:lnTo>
                        <a:pt x="38" y="19"/>
                      </a:lnTo>
                      <a:lnTo>
                        <a:pt x="40" y="16"/>
                      </a:lnTo>
                      <a:lnTo>
                        <a:pt x="48" y="15"/>
                      </a:lnTo>
                      <a:lnTo>
                        <a:pt x="50" y="20"/>
                      </a:lnTo>
                      <a:lnTo>
                        <a:pt x="67" y="12"/>
                      </a:lnTo>
                      <a:lnTo>
                        <a:pt x="68" y="7"/>
                      </a:lnTo>
                      <a:lnTo>
                        <a:pt x="67" y="5"/>
                      </a:lnTo>
                      <a:lnTo>
                        <a:pt x="78" y="0"/>
                      </a:lnTo>
                      <a:lnTo>
                        <a:pt x="80" y="3"/>
                      </a:lnTo>
                      <a:lnTo>
                        <a:pt x="82" y="2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6"/>
                      </a:lnTo>
                      <a:lnTo>
                        <a:pt x="82" y="7"/>
                      </a:lnTo>
                      <a:lnTo>
                        <a:pt x="81" y="8"/>
                      </a:lnTo>
                      <a:lnTo>
                        <a:pt x="82" y="8"/>
                      </a:lnTo>
                      <a:lnTo>
                        <a:pt x="82" y="9"/>
                      </a:lnTo>
                      <a:lnTo>
                        <a:pt x="83" y="8"/>
                      </a:lnTo>
                      <a:lnTo>
                        <a:pt x="84" y="8"/>
                      </a:lnTo>
                      <a:lnTo>
                        <a:pt x="85" y="9"/>
                      </a:lnTo>
                      <a:lnTo>
                        <a:pt x="85" y="10"/>
                      </a:lnTo>
                      <a:lnTo>
                        <a:pt x="86" y="11"/>
                      </a:lnTo>
                      <a:lnTo>
                        <a:pt x="86" y="12"/>
                      </a:lnTo>
                      <a:lnTo>
                        <a:pt x="87" y="13"/>
                      </a:lnTo>
                      <a:lnTo>
                        <a:pt x="87" y="14"/>
                      </a:lnTo>
                      <a:lnTo>
                        <a:pt x="87" y="16"/>
                      </a:lnTo>
                      <a:lnTo>
                        <a:pt x="87" y="17"/>
                      </a:lnTo>
                      <a:lnTo>
                        <a:pt x="88" y="17"/>
                      </a:lnTo>
                      <a:lnTo>
                        <a:pt x="89" y="17"/>
                      </a:lnTo>
                      <a:lnTo>
                        <a:pt x="90" y="17"/>
                      </a:lnTo>
                      <a:lnTo>
                        <a:pt x="92" y="19"/>
                      </a:lnTo>
                      <a:lnTo>
                        <a:pt x="94" y="21"/>
                      </a:lnTo>
                      <a:lnTo>
                        <a:pt x="95" y="22"/>
                      </a:lnTo>
                      <a:lnTo>
                        <a:pt x="97" y="25"/>
                      </a:lnTo>
                      <a:lnTo>
                        <a:pt x="96" y="30"/>
                      </a:lnTo>
                      <a:lnTo>
                        <a:pt x="95" y="33"/>
                      </a:lnTo>
                      <a:lnTo>
                        <a:pt x="96" y="34"/>
                      </a:lnTo>
                      <a:lnTo>
                        <a:pt x="96" y="38"/>
                      </a:lnTo>
                      <a:lnTo>
                        <a:pt x="97" y="41"/>
                      </a:lnTo>
                      <a:lnTo>
                        <a:pt x="96" y="42"/>
                      </a:lnTo>
                      <a:lnTo>
                        <a:pt x="95" y="43"/>
                      </a:lnTo>
                      <a:lnTo>
                        <a:pt x="94" y="43"/>
                      </a:lnTo>
                      <a:lnTo>
                        <a:pt x="94" y="44"/>
                      </a:lnTo>
                      <a:lnTo>
                        <a:pt x="95" y="50"/>
                      </a:lnTo>
                      <a:lnTo>
                        <a:pt x="95" y="53"/>
                      </a:lnTo>
                      <a:lnTo>
                        <a:pt x="81" y="53"/>
                      </a:lnTo>
                      <a:lnTo>
                        <a:pt x="80" y="57"/>
                      </a:lnTo>
                      <a:lnTo>
                        <a:pt x="80" y="58"/>
                      </a:lnTo>
                      <a:lnTo>
                        <a:pt x="75" y="58"/>
                      </a:lnTo>
                      <a:lnTo>
                        <a:pt x="74" y="58"/>
                      </a:lnTo>
                      <a:lnTo>
                        <a:pt x="74" y="57"/>
                      </a:lnTo>
                      <a:lnTo>
                        <a:pt x="74" y="58"/>
                      </a:lnTo>
                      <a:lnTo>
                        <a:pt x="73" y="58"/>
                      </a:lnTo>
                      <a:lnTo>
                        <a:pt x="73" y="59"/>
                      </a:lnTo>
                      <a:lnTo>
                        <a:pt x="80" y="64"/>
                      </a:lnTo>
                      <a:lnTo>
                        <a:pt x="73" y="64"/>
                      </a:lnTo>
                      <a:lnTo>
                        <a:pt x="73" y="65"/>
                      </a:lnTo>
                      <a:lnTo>
                        <a:pt x="74" y="65"/>
                      </a:lnTo>
                      <a:lnTo>
                        <a:pt x="74" y="67"/>
                      </a:lnTo>
                      <a:lnTo>
                        <a:pt x="74" y="68"/>
                      </a:lnTo>
                      <a:lnTo>
                        <a:pt x="72" y="68"/>
                      </a:lnTo>
                      <a:lnTo>
                        <a:pt x="71" y="69"/>
                      </a:lnTo>
                      <a:lnTo>
                        <a:pt x="70" y="69"/>
                      </a:lnTo>
                      <a:lnTo>
                        <a:pt x="69" y="69"/>
                      </a:lnTo>
                      <a:lnTo>
                        <a:pt x="68" y="69"/>
                      </a:lnTo>
                      <a:lnTo>
                        <a:pt x="68" y="70"/>
                      </a:lnTo>
                      <a:lnTo>
                        <a:pt x="68" y="71"/>
                      </a:lnTo>
                      <a:lnTo>
                        <a:pt x="65" y="71"/>
                      </a:lnTo>
                      <a:lnTo>
                        <a:pt x="64" y="71"/>
                      </a:lnTo>
                      <a:lnTo>
                        <a:pt x="64" y="70"/>
                      </a:lnTo>
                      <a:lnTo>
                        <a:pt x="59" y="70"/>
                      </a:lnTo>
                      <a:lnTo>
                        <a:pt x="59" y="69"/>
                      </a:lnTo>
                      <a:lnTo>
                        <a:pt x="59" y="62"/>
                      </a:lnTo>
                      <a:lnTo>
                        <a:pt x="57" y="61"/>
                      </a:lnTo>
                      <a:lnTo>
                        <a:pt x="57" y="58"/>
                      </a:lnTo>
                      <a:lnTo>
                        <a:pt x="56" y="58"/>
                      </a:lnTo>
                      <a:lnTo>
                        <a:pt x="54" y="58"/>
                      </a:lnTo>
                      <a:lnTo>
                        <a:pt x="53" y="58"/>
                      </a:lnTo>
                      <a:lnTo>
                        <a:pt x="53" y="54"/>
                      </a:lnTo>
                      <a:lnTo>
                        <a:pt x="49" y="53"/>
                      </a:lnTo>
                      <a:lnTo>
                        <a:pt x="49" y="54"/>
                      </a:lnTo>
                      <a:lnTo>
                        <a:pt x="47" y="55"/>
                      </a:lnTo>
                      <a:lnTo>
                        <a:pt x="46" y="54"/>
                      </a:lnTo>
                      <a:lnTo>
                        <a:pt x="45" y="51"/>
                      </a:lnTo>
                      <a:lnTo>
                        <a:pt x="44" y="50"/>
                      </a:lnTo>
                      <a:lnTo>
                        <a:pt x="45" y="48"/>
                      </a:lnTo>
                      <a:lnTo>
                        <a:pt x="39" y="46"/>
                      </a:lnTo>
                      <a:lnTo>
                        <a:pt x="38" y="41"/>
                      </a:lnTo>
                      <a:lnTo>
                        <a:pt x="37" y="40"/>
                      </a:lnTo>
                      <a:lnTo>
                        <a:pt x="36" y="37"/>
                      </a:lnTo>
                      <a:lnTo>
                        <a:pt x="33" y="39"/>
                      </a:lnTo>
                      <a:lnTo>
                        <a:pt x="34" y="40"/>
                      </a:lnTo>
                      <a:lnTo>
                        <a:pt x="34" y="41"/>
                      </a:lnTo>
                      <a:lnTo>
                        <a:pt x="33" y="40"/>
                      </a:lnTo>
                      <a:lnTo>
                        <a:pt x="31" y="43"/>
                      </a:lnTo>
                      <a:lnTo>
                        <a:pt x="29" y="43"/>
                      </a:lnTo>
                      <a:lnTo>
                        <a:pt x="29" y="44"/>
                      </a:lnTo>
                      <a:lnTo>
                        <a:pt x="27" y="47"/>
                      </a:lnTo>
                      <a:lnTo>
                        <a:pt x="26" y="48"/>
                      </a:lnTo>
                      <a:lnTo>
                        <a:pt x="25" y="48"/>
                      </a:lnTo>
                      <a:lnTo>
                        <a:pt x="19" y="51"/>
                      </a:lnTo>
                      <a:lnTo>
                        <a:pt x="20" y="54"/>
                      </a:lnTo>
                      <a:lnTo>
                        <a:pt x="18" y="55"/>
                      </a:lnTo>
                      <a:lnTo>
                        <a:pt x="17" y="54"/>
                      </a:lnTo>
                      <a:lnTo>
                        <a:pt x="18" y="54"/>
                      </a:lnTo>
                      <a:lnTo>
                        <a:pt x="15" y="49"/>
                      </a:lnTo>
                      <a:lnTo>
                        <a:pt x="16" y="48"/>
                      </a:lnTo>
                      <a:lnTo>
                        <a:pt x="17" y="48"/>
                      </a:lnTo>
                      <a:lnTo>
                        <a:pt x="17" y="47"/>
                      </a:lnTo>
                      <a:lnTo>
                        <a:pt x="18" y="47"/>
                      </a:lnTo>
                      <a:lnTo>
                        <a:pt x="19" y="47"/>
                      </a:lnTo>
                      <a:lnTo>
                        <a:pt x="19" y="46"/>
                      </a:lnTo>
                      <a:lnTo>
                        <a:pt x="18" y="46"/>
                      </a:lnTo>
                      <a:lnTo>
                        <a:pt x="18" y="45"/>
                      </a:lnTo>
                      <a:lnTo>
                        <a:pt x="18" y="44"/>
                      </a:lnTo>
                      <a:lnTo>
                        <a:pt x="17" y="44"/>
                      </a:lnTo>
                      <a:lnTo>
                        <a:pt x="17" y="43"/>
                      </a:lnTo>
                      <a:lnTo>
                        <a:pt x="16" y="42"/>
                      </a:lnTo>
                      <a:lnTo>
                        <a:pt x="16" y="41"/>
                      </a:lnTo>
                      <a:lnTo>
                        <a:pt x="15" y="41"/>
                      </a:lnTo>
                      <a:lnTo>
                        <a:pt x="15" y="40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1" y="41"/>
                      </a:lnTo>
                      <a:lnTo>
                        <a:pt x="9" y="41"/>
                      </a:lnTo>
                      <a:lnTo>
                        <a:pt x="8" y="42"/>
                      </a:lnTo>
                      <a:lnTo>
                        <a:pt x="7" y="41"/>
                      </a:lnTo>
                      <a:lnTo>
                        <a:pt x="6" y="41"/>
                      </a:lnTo>
                      <a:lnTo>
                        <a:pt x="5" y="40"/>
                      </a:lnTo>
                      <a:lnTo>
                        <a:pt x="4" y="40"/>
                      </a:lnTo>
                      <a:lnTo>
                        <a:pt x="3" y="39"/>
                      </a:lnTo>
                      <a:lnTo>
                        <a:pt x="0" y="38"/>
                      </a:lnTo>
                      <a:lnTo>
                        <a:pt x="0" y="36"/>
                      </a:lnTo>
                      <a:lnTo>
                        <a:pt x="1" y="35"/>
                      </a:lnTo>
                      <a:lnTo>
                        <a:pt x="1" y="34"/>
                      </a:lnTo>
                      <a:lnTo>
                        <a:pt x="2" y="35"/>
                      </a:lnTo>
                      <a:lnTo>
                        <a:pt x="3" y="35"/>
                      </a:lnTo>
                      <a:lnTo>
                        <a:pt x="4" y="35"/>
                      </a:lnTo>
                      <a:lnTo>
                        <a:pt x="4" y="34"/>
                      </a:lnTo>
                      <a:lnTo>
                        <a:pt x="5" y="34"/>
                      </a:lnTo>
                      <a:lnTo>
                        <a:pt x="5" y="33"/>
                      </a:lnTo>
                      <a:lnTo>
                        <a:pt x="5" y="32"/>
                      </a:lnTo>
                      <a:lnTo>
                        <a:pt x="6" y="31"/>
                      </a:lnTo>
                      <a:lnTo>
                        <a:pt x="7" y="30"/>
                      </a:lnTo>
                      <a:lnTo>
                        <a:pt x="8" y="29"/>
                      </a:lnTo>
                      <a:lnTo>
                        <a:pt x="8" y="28"/>
                      </a:lnTo>
                      <a:lnTo>
                        <a:pt x="9" y="28"/>
                      </a:lnTo>
                      <a:lnTo>
                        <a:pt x="9" y="27"/>
                      </a:lnTo>
                      <a:lnTo>
                        <a:pt x="9" y="26"/>
                      </a:lnTo>
                      <a:lnTo>
                        <a:pt x="8" y="26"/>
                      </a:lnTo>
                      <a:lnTo>
                        <a:pt x="7" y="26"/>
                      </a:lnTo>
                      <a:lnTo>
                        <a:pt x="6" y="26"/>
                      </a:lnTo>
                      <a:lnTo>
                        <a:pt x="5" y="26"/>
                      </a:lnTo>
                      <a:lnTo>
                        <a:pt x="2" y="28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1" y="23"/>
                      </a:lnTo>
                      <a:lnTo>
                        <a:pt x="1" y="22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gradFill>
                  <a:gsLst>
                    <a:gs pos="50000">
                      <a:srgbClr val="CCCC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n w="0">
                  <a:gradFill>
                    <a:gsLst>
                      <a:gs pos="50000">
                        <a:schemeClr val="accent4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prstMaterial="flat">
                  <a:bevelT/>
                </a:sp3d>
              </p:spPr>
            </p:sp>
            <p:sp>
              <p:nvSpPr>
                <p:cNvPr id="87" name="520"/>
                <p:cNvSpPr>
                  <a:spLocks/>
                </p:cNvSpPr>
                <p:nvPr/>
              </p:nvSpPr>
              <p:spPr bwMode="auto">
                <a:xfrm>
                  <a:off x="3069872" y="1531489"/>
                  <a:ext cx="1069423" cy="820878"/>
                </a:xfrm>
                <a:custGeom>
                  <a:avLst/>
                  <a:gdLst>
                    <a:gd name="T0" fmla="*/ 15 w 85"/>
                    <a:gd name="T1" fmla="*/ 11 h 67"/>
                    <a:gd name="T2" fmla="*/ 22 w 85"/>
                    <a:gd name="T3" fmla="*/ 8 h 67"/>
                    <a:gd name="T4" fmla="*/ 25 w 85"/>
                    <a:gd name="T5" fmla="*/ 7 h 67"/>
                    <a:gd name="T6" fmla="*/ 28 w 85"/>
                    <a:gd name="T7" fmla="*/ 4 h 67"/>
                    <a:gd name="T8" fmla="*/ 29 w 85"/>
                    <a:gd name="T9" fmla="*/ 3 h 67"/>
                    <a:gd name="T10" fmla="*/ 37 w 85"/>
                    <a:gd name="T11" fmla="*/ 4 h 67"/>
                    <a:gd name="T12" fmla="*/ 42 w 85"/>
                    <a:gd name="T13" fmla="*/ 12 h 67"/>
                    <a:gd name="T14" fmla="*/ 45 w 85"/>
                    <a:gd name="T15" fmla="*/ 16 h 67"/>
                    <a:gd name="T16" fmla="*/ 58 w 85"/>
                    <a:gd name="T17" fmla="*/ 12 h 67"/>
                    <a:gd name="T18" fmla="*/ 66 w 85"/>
                    <a:gd name="T19" fmla="*/ 13 h 67"/>
                    <a:gd name="T20" fmla="*/ 69 w 85"/>
                    <a:gd name="T21" fmla="*/ 10 h 67"/>
                    <a:gd name="T22" fmla="*/ 72 w 85"/>
                    <a:gd name="T23" fmla="*/ 10 h 67"/>
                    <a:gd name="T24" fmla="*/ 76 w 85"/>
                    <a:gd name="T25" fmla="*/ 15 h 67"/>
                    <a:gd name="T26" fmla="*/ 71 w 85"/>
                    <a:gd name="T27" fmla="*/ 17 h 67"/>
                    <a:gd name="T28" fmla="*/ 69 w 85"/>
                    <a:gd name="T29" fmla="*/ 18 h 67"/>
                    <a:gd name="T30" fmla="*/ 64 w 85"/>
                    <a:gd name="T31" fmla="*/ 21 h 67"/>
                    <a:gd name="T32" fmla="*/ 64 w 85"/>
                    <a:gd name="T33" fmla="*/ 28 h 67"/>
                    <a:gd name="T34" fmla="*/ 66 w 85"/>
                    <a:gd name="T35" fmla="*/ 28 h 67"/>
                    <a:gd name="T36" fmla="*/ 70 w 85"/>
                    <a:gd name="T37" fmla="*/ 28 h 67"/>
                    <a:gd name="T38" fmla="*/ 76 w 85"/>
                    <a:gd name="T39" fmla="*/ 29 h 67"/>
                    <a:gd name="T40" fmla="*/ 85 w 85"/>
                    <a:gd name="T41" fmla="*/ 28 h 67"/>
                    <a:gd name="T42" fmla="*/ 72 w 85"/>
                    <a:gd name="T43" fmla="*/ 35 h 67"/>
                    <a:gd name="T44" fmla="*/ 67 w 85"/>
                    <a:gd name="T45" fmla="*/ 40 h 67"/>
                    <a:gd name="T46" fmla="*/ 65 w 85"/>
                    <a:gd name="T47" fmla="*/ 42 h 67"/>
                    <a:gd name="T48" fmla="*/ 62 w 85"/>
                    <a:gd name="T49" fmla="*/ 48 h 67"/>
                    <a:gd name="T50" fmla="*/ 61 w 85"/>
                    <a:gd name="T51" fmla="*/ 55 h 67"/>
                    <a:gd name="T52" fmla="*/ 58 w 85"/>
                    <a:gd name="T53" fmla="*/ 61 h 67"/>
                    <a:gd name="T54" fmla="*/ 48 w 85"/>
                    <a:gd name="T55" fmla="*/ 59 h 67"/>
                    <a:gd name="T56" fmla="*/ 39 w 85"/>
                    <a:gd name="T57" fmla="*/ 60 h 67"/>
                    <a:gd name="T58" fmla="*/ 34 w 85"/>
                    <a:gd name="T59" fmla="*/ 62 h 67"/>
                    <a:gd name="T60" fmla="*/ 33 w 85"/>
                    <a:gd name="T61" fmla="*/ 61 h 67"/>
                    <a:gd name="T62" fmla="*/ 36 w 85"/>
                    <a:gd name="T63" fmla="*/ 59 h 67"/>
                    <a:gd name="T64" fmla="*/ 32 w 85"/>
                    <a:gd name="T65" fmla="*/ 60 h 67"/>
                    <a:gd name="T66" fmla="*/ 32 w 85"/>
                    <a:gd name="T67" fmla="*/ 62 h 67"/>
                    <a:gd name="T68" fmla="*/ 31 w 85"/>
                    <a:gd name="T69" fmla="*/ 62 h 67"/>
                    <a:gd name="T70" fmla="*/ 30 w 85"/>
                    <a:gd name="T71" fmla="*/ 62 h 67"/>
                    <a:gd name="T72" fmla="*/ 29 w 85"/>
                    <a:gd name="T73" fmla="*/ 62 h 67"/>
                    <a:gd name="T74" fmla="*/ 28 w 85"/>
                    <a:gd name="T75" fmla="*/ 64 h 67"/>
                    <a:gd name="T76" fmla="*/ 29 w 85"/>
                    <a:gd name="T77" fmla="*/ 63 h 67"/>
                    <a:gd name="T78" fmla="*/ 29 w 85"/>
                    <a:gd name="T79" fmla="*/ 65 h 67"/>
                    <a:gd name="T80" fmla="*/ 31 w 85"/>
                    <a:gd name="T81" fmla="*/ 67 h 67"/>
                    <a:gd name="T82" fmla="*/ 28 w 85"/>
                    <a:gd name="T83" fmla="*/ 67 h 67"/>
                    <a:gd name="T84" fmla="*/ 26 w 85"/>
                    <a:gd name="T85" fmla="*/ 67 h 67"/>
                    <a:gd name="T86" fmla="*/ 22 w 85"/>
                    <a:gd name="T87" fmla="*/ 61 h 67"/>
                    <a:gd name="T88" fmla="*/ 18 w 85"/>
                    <a:gd name="T89" fmla="*/ 57 h 67"/>
                    <a:gd name="T90" fmla="*/ 15 w 85"/>
                    <a:gd name="T91" fmla="*/ 54 h 67"/>
                    <a:gd name="T92" fmla="*/ 15 w 85"/>
                    <a:gd name="T93" fmla="*/ 50 h 67"/>
                    <a:gd name="T94" fmla="*/ 8 w 85"/>
                    <a:gd name="T95" fmla="*/ 41 h 67"/>
                    <a:gd name="T96" fmla="*/ 0 w 85"/>
                    <a:gd name="T97" fmla="*/ 32 h 67"/>
                    <a:gd name="T98" fmla="*/ 3 w 85"/>
                    <a:gd name="T99" fmla="*/ 27 h 67"/>
                    <a:gd name="T100" fmla="*/ 2 w 85"/>
                    <a:gd name="T101" fmla="*/ 24 h 67"/>
                    <a:gd name="T102" fmla="*/ 3 w 85"/>
                    <a:gd name="T103" fmla="*/ 22 h 67"/>
                    <a:gd name="T104" fmla="*/ 1 w 85"/>
                    <a:gd name="T105" fmla="*/ 19 h 67"/>
                    <a:gd name="T106" fmla="*/ 0 w 85"/>
                    <a:gd name="T107" fmla="*/ 18 h 6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85"/>
                    <a:gd name="T163" fmla="*/ 0 h 67"/>
                    <a:gd name="T164" fmla="*/ 85 w 85"/>
                    <a:gd name="T165" fmla="*/ 67 h 6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85" h="67">
                      <a:moveTo>
                        <a:pt x="2" y="17"/>
                      </a:moveTo>
                      <a:lnTo>
                        <a:pt x="6" y="14"/>
                      </a:lnTo>
                      <a:lnTo>
                        <a:pt x="14" y="12"/>
                      </a:lnTo>
                      <a:lnTo>
                        <a:pt x="15" y="11"/>
                      </a:lnTo>
                      <a:lnTo>
                        <a:pt x="16" y="10"/>
                      </a:lnTo>
                      <a:lnTo>
                        <a:pt x="17" y="9"/>
                      </a:lnTo>
                      <a:lnTo>
                        <a:pt x="18" y="9"/>
                      </a:lnTo>
                      <a:lnTo>
                        <a:pt x="22" y="8"/>
                      </a:lnTo>
                      <a:lnTo>
                        <a:pt x="23" y="7"/>
                      </a:lnTo>
                      <a:lnTo>
                        <a:pt x="24" y="7"/>
                      </a:lnTo>
                      <a:lnTo>
                        <a:pt x="24" y="8"/>
                      </a:lnTo>
                      <a:lnTo>
                        <a:pt x="25" y="7"/>
                      </a:lnTo>
                      <a:lnTo>
                        <a:pt x="27" y="6"/>
                      </a:lnTo>
                      <a:lnTo>
                        <a:pt x="27" y="5"/>
                      </a:lnTo>
                      <a:lnTo>
                        <a:pt x="28" y="5"/>
                      </a:lnTo>
                      <a:lnTo>
                        <a:pt x="28" y="4"/>
                      </a:lnTo>
                      <a:lnTo>
                        <a:pt x="29" y="3"/>
                      </a:lnTo>
                      <a:lnTo>
                        <a:pt x="33" y="0"/>
                      </a:lnTo>
                      <a:lnTo>
                        <a:pt x="35" y="0"/>
                      </a:lnTo>
                      <a:lnTo>
                        <a:pt x="36" y="2"/>
                      </a:lnTo>
                      <a:lnTo>
                        <a:pt x="37" y="4"/>
                      </a:lnTo>
                      <a:lnTo>
                        <a:pt x="38" y="5"/>
                      </a:lnTo>
                      <a:lnTo>
                        <a:pt x="39" y="7"/>
                      </a:lnTo>
                      <a:lnTo>
                        <a:pt x="40" y="9"/>
                      </a:lnTo>
                      <a:lnTo>
                        <a:pt x="42" y="12"/>
                      </a:lnTo>
                      <a:lnTo>
                        <a:pt x="43" y="12"/>
                      </a:lnTo>
                      <a:lnTo>
                        <a:pt x="44" y="13"/>
                      </a:lnTo>
                      <a:lnTo>
                        <a:pt x="43" y="14"/>
                      </a:lnTo>
                      <a:lnTo>
                        <a:pt x="45" y="16"/>
                      </a:lnTo>
                      <a:lnTo>
                        <a:pt x="54" y="12"/>
                      </a:lnTo>
                      <a:lnTo>
                        <a:pt x="55" y="13"/>
                      </a:lnTo>
                      <a:lnTo>
                        <a:pt x="56" y="13"/>
                      </a:lnTo>
                      <a:lnTo>
                        <a:pt x="58" y="12"/>
                      </a:lnTo>
                      <a:lnTo>
                        <a:pt x="59" y="12"/>
                      </a:lnTo>
                      <a:lnTo>
                        <a:pt x="61" y="12"/>
                      </a:lnTo>
                      <a:lnTo>
                        <a:pt x="62" y="13"/>
                      </a:lnTo>
                      <a:lnTo>
                        <a:pt x="66" y="13"/>
                      </a:lnTo>
                      <a:lnTo>
                        <a:pt x="68" y="11"/>
                      </a:lnTo>
                      <a:lnTo>
                        <a:pt x="69" y="10"/>
                      </a:lnTo>
                      <a:lnTo>
                        <a:pt x="70" y="8"/>
                      </a:lnTo>
                      <a:lnTo>
                        <a:pt x="70" y="10"/>
                      </a:lnTo>
                      <a:lnTo>
                        <a:pt x="72" y="10"/>
                      </a:lnTo>
                      <a:lnTo>
                        <a:pt x="73" y="12"/>
                      </a:lnTo>
                      <a:lnTo>
                        <a:pt x="74" y="13"/>
                      </a:lnTo>
                      <a:lnTo>
                        <a:pt x="76" y="14"/>
                      </a:lnTo>
                      <a:lnTo>
                        <a:pt x="76" y="15"/>
                      </a:lnTo>
                      <a:lnTo>
                        <a:pt x="75" y="16"/>
                      </a:lnTo>
                      <a:lnTo>
                        <a:pt x="73" y="17"/>
                      </a:lnTo>
                      <a:lnTo>
                        <a:pt x="72" y="17"/>
                      </a:lnTo>
                      <a:lnTo>
                        <a:pt x="71" y="17"/>
                      </a:lnTo>
                      <a:lnTo>
                        <a:pt x="70" y="18"/>
                      </a:lnTo>
                      <a:lnTo>
                        <a:pt x="69" y="17"/>
                      </a:lnTo>
                      <a:lnTo>
                        <a:pt x="69" y="18"/>
                      </a:lnTo>
                      <a:lnTo>
                        <a:pt x="67" y="18"/>
                      </a:lnTo>
                      <a:lnTo>
                        <a:pt x="64" y="19"/>
                      </a:lnTo>
                      <a:lnTo>
                        <a:pt x="65" y="21"/>
                      </a:lnTo>
                      <a:lnTo>
                        <a:pt x="64" y="21"/>
                      </a:lnTo>
                      <a:lnTo>
                        <a:pt x="63" y="23"/>
                      </a:lnTo>
                      <a:lnTo>
                        <a:pt x="62" y="25"/>
                      </a:lnTo>
                      <a:lnTo>
                        <a:pt x="63" y="27"/>
                      </a:lnTo>
                      <a:lnTo>
                        <a:pt x="64" y="28"/>
                      </a:lnTo>
                      <a:lnTo>
                        <a:pt x="65" y="29"/>
                      </a:lnTo>
                      <a:lnTo>
                        <a:pt x="67" y="29"/>
                      </a:lnTo>
                      <a:lnTo>
                        <a:pt x="68" y="28"/>
                      </a:lnTo>
                      <a:lnTo>
                        <a:pt x="66" y="28"/>
                      </a:lnTo>
                      <a:lnTo>
                        <a:pt x="65" y="27"/>
                      </a:lnTo>
                      <a:lnTo>
                        <a:pt x="67" y="27"/>
                      </a:lnTo>
                      <a:lnTo>
                        <a:pt x="68" y="27"/>
                      </a:lnTo>
                      <a:lnTo>
                        <a:pt x="70" y="28"/>
                      </a:lnTo>
                      <a:lnTo>
                        <a:pt x="70" y="29"/>
                      </a:lnTo>
                      <a:lnTo>
                        <a:pt x="72" y="31"/>
                      </a:lnTo>
                      <a:lnTo>
                        <a:pt x="74" y="29"/>
                      </a:lnTo>
                      <a:lnTo>
                        <a:pt x="76" y="29"/>
                      </a:lnTo>
                      <a:lnTo>
                        <a:pt x="78" y="28"/>
                      </a:lnTo>
                      <a:lnTo>
                        <a:pt x="80" y="27"/>
                      </a:lnTo>
                      <a:lnTo>
                        <a:pt x="82" y="25"/>
                      </a:lnTo>
                      <a:lnTo>
                        <a:pt x="85" y="28"/>
                      </a:lnTo>
                      <a:lnTo>
                        <a:pt x="79" y="31"/>
                      </a:lnTo>
                      <a:lnTo>
                        <a:pt x="74" y="33"/>
                      </a:lnTo>
                      <a:lnTo>
                        <a:pt x="72" y="35"/>
                      </a:lnTo>
                      <a:lnTo>
                        <a:pt x="70" y="35"/>
                      </a:lnTo>
                      <a:lnTo>
                        <a:pt x="70" y="36"/>
                      </a:lnTo>
                      <a:lnTo>
                        <a:pt x="71" y="37"/>
                      </a:lnTo>
                      <a:lnTo>
                        <a:pt x="67" y="40"/>
                      </a:lnTo>
                      <a:lnTo>
                        <a:pt x="65" y="40"/>
                      </a:lnTo>
                      <a:lnTo>
                        <a:pt x="65" y="41"/>
                      </a:lnTo>
                      <a:lnTo>
                        <a:pt x="65" y="42"/>
                      </a:lnTo>
                      <a:lnTo>
                        <a:pt x="64" y="44"/>
                      </a:lnTo>
                      <a:lnTo>
                        <a:pt x="63" y="45"/>
                      </a:lnTo>
                      <a:lnTo>
                        <a:pt x="62" y="47"/>
                      </a:lnTo>
                      <a:lnTo>
                        <a:pt x="62" y="48"/>
                      </a:lnTo>
                      <a:lnTo>
                        <a:pt x="62" y="50"/>
                      </a:lnTo>
                      <a:lnTo>
                        <a:pt x="61" y="50"/>
                      </a:lnTo>
                      <a:lnTo>
                        <a:pt x="61" y="55"/>
                      </a:lnTo>
                      <a:lnTo>
                        <a:pt x="62" y="56"/>
                      </a:lnTo>
                      <a:lnTo>
                        <a:pt x="62" y="62"/>
                      </a:lnTo>
                      <a:lnTo>
                        <a:pt x="60" y="61"/>
                      </a:lnTo>
                      <a:lnTo>
                        <a:pt x="58" y="61"/>
                      </a:lnTo>
                      <a:lnTo>
                        <a:pt x="55" y="61"/>
                      </a:lnTo>
                      <a:lnTo>
                        <a:pt x="50" y="61"/>
                      </a:lnTo>
                      <a:lnTo>
                        <a:pt x="48" y="59"/>
                      </a:lnTo>
                      <a:lnTo>
                        <a:pt x="44" y="59"/>
                      </a:lnTo>
                      <a:lnTo>
                        <a:pt x="43" y="58"/>
                      </a:lnTo>
                      <a:lnTo>
                        <a:pt x="41" y="59"/>
                      </a:lnTo>
                      <a:lnTo>
                        <a:pt x="39" y="60"/>
                      </a:lnTo>
                      <a:lnTo>
                        <a:pt x="37" y="61"/>
                      </a:lnTo>
                      <a:lnTo>
                        <a:pt x="36" y="61"/>
                      </a:lnTo>
                      <a:lnTo>
                        <a:pt x="34" y="62"/>
                      </a:lnTo>
                      <a:lnTo>
                        <a:pt x="33" y="63"/>
                      </a:lnTo>
                      <a:lnTo>
                        <a:pt x="33" y="62"/>
                      </a:lnTo>
                      <a:lnTo>
                        <a:pt x="33" y="61"/>
                      </a:lnTo>
                      <a:lnTo>
                        <a:pt x="34" y="61"/>
                      </a:lnTo>
                      <a:lnTo>
                        <a:pt x="35" y="60"/>
                      </a:lnTo>
                      <a:lnTo>
                        <a:pt x="36" y="59"/>
                      </a:lnTo>
                      <a:lnTo>
                        <a:pt x="35" y="59"/>
                      </a:lnTo>
                      <a:lnTo>
                        <a:pt x="34" y="59"/>
                      </a:lnTo>
                      <a:lnTo>
                        <a:pt x="32" y="60"/>
                      </a:lnTo>
                      <a:lnTo>
                        <a:pt x="32" y="61"/>
                      </a:lnTo>
                      <a:lnTo>
                        <a:pt x="32" y="62"/>
                      </a:lnTo>
                      <a:lnTo>
                        <a:pt x="32" y="63"/>
                      </a:lnTo>
                      <a:lnTo>
                        <a:pt x="32" y="64"/>
                      </a:lnTo>
                      <a:lnTo>
                        <a:pt x="31" y="64"/>
                      </a:lnTo>
                      <a:lnTo>
                        <a:pt x="31" y="62"/>
                      </a:lnTo>
                      <a:lnTo>
                        <a:pt x="31" y="61"/>
                      </a:lnTo>
                      <a:lnTo>
                        <a:pt x="30" y="62"/>
                      </a:lnTo>
                      <a:lnTo>
                        <a:pt x="30" y="63"/>
                      </a:lnTo>
                      <a:lnTo>
                        <a:pt x="29" y="62"/>
                      </a:lnTo>
                      <a:lnTo>
                        <a:pt x="29" y="61"/>
                      </a:lnTo>
                      <a:lnTo>
                        <a:pt x="29" y="62"/>
                      </a:lnTo>
                      <a:lnTo>
                        <a:pt x="28" y="62"/>
                      </a:lnTo>
                      <a:lnTo>
                        <a:pt x="28" y="63"/>
                      </a:lnTo>
                      <a:lnTo>
                        <a:pt x="27" y="63"/>
                      </a:lnTo>
                      <a:lnTo>
                        <a:pt x="28" y="64"/>
                      </a:lnTo>
                      <a:lnTo>
                        <a:pt x="28" y="63"/>
                      </a:lnTo>
                      <a:lnTo>
                        <a:pt x="29" y="63"/>
                      </a:lnTo>
                      <a:lnTo>
                        <a:pt x="29" y="64"/>
                      </a:lnTo>
                      <a:lnTo>
                        <a:pt x="29" y="65"/>
                      </a:lnTo>
                      <a:lnTo>
                        <a:pt x="30" y="65"/>
                      </a:lnTo>
                      <a:lnTo>
                        <a:pt x="31" y="66"/>
                      </a:lnTo>
                      <a:lnTo>
                        <a:pt x="31" y="67"/>
                      </a:lnTo>
                      <a:lnTo>
                        <a:pt x="30" y="67"/>
                      </a:lnTo>
                      <a:lnTo>
                        <a:pt x="29" y="67"/>
                      </a:lnTo>
                      <a:lnTo>
                        <a:pt x="28" y="67"/>
                      </a:lnTo>
                      <a:lnTo>
                        <a:pt x="27" y="67"/>
                      </a:lnTo>
                      <a:lnTo>
                        <a:pt x="28" y="66"/>
                      </a:lnTo>
                      <a:lnTo>
                        <a:pt x="28" y="65"/>
                      </a:lnTo>
                      <a:lnTo>
                        <a:pt x="26" y="67"/>
                      </a:lnTo>
                      <a:lnTo>
                        <a:pt x="23" y="63"/>
                      </a:lnTo>
                      <a:lnTo>
                        <a:pt x="23" y="62"/>
                      </a:lnTo>
                      <a:lnTo>
                        <a:pt x="22" y="61"/>
                      </a:lnTo>
                      <a:lnTo>
                        <a:pt x="21" y="58"/>
                      </a:lnTo>
                      <a:lnTo>
                        <a:pt x="20" y="58"/>
                      </a:lnTo>
                      <a:lnTo>
                        <a:pt x="19" y="58"/>
                      </a:lnTo>
                      <a:lnTo>
                        <a:pt x="18" y="57"/>
                      </a:lnTo>
                      <a:lnTo>
                        <a:pt x="17" y="56"/>
                      </a:lnTo>
                      <a:lnTo>
                        <a:pt x="17" y="55"/>
                      </a:lnTo>
                      <a:lnTo>
                        <a:pt x="16" y="54"/>
                      </a:lnTo>
                      <a:lnTo>
                        <a:pt x="15" y="54"/>
                      </a:lnTo>
                      <a:lnTo>
                        <a:pt x="14" y="51"/>
                      </a:lnTo>
                      <a:lnTo>
                        <a:pt x="15" y="50"/>
                      </a:lnTo>
                      <a:lnTo>
                        <a:pt x="16" y="50"/>
                      </a:lnTo>
                      <a:lnTo>
                        <a:pt x="12" y="44"/>
                      </a:lnTo>
                      <a:lnTo>
                        <a:pt x="9" y="45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6" y="35"/>
                      </a:lnTo>
                      <a:lnTo>
                        <a:pt x="4" y="35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8"/>
                      </a:lnTo>
                      <a:lnTo>
                        <a:pt x="3" y="27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2" y="24"/>
                      </a:lnTo>
                      <a:lnTo>
                        <a:pt x="3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1"/>
                      </a:lnTo>
                      <a:lnTo>
                        <a:pt x="3" y="20"/>
                      </a:lnTo>
                      <a:lnTo>
                        <a:pt x="2" y="20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2" y="18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gradFill>
                  <a:gsLst>
                    <a:gs pos="50000">
                      <a:srgbClr val="CCCC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n w="0">
                  <a:gradFill>
                    <a:gsLst>
                      <a:gs pos="50000">
                        <a:schemeClr val="accent4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prstMaterial="flat">
                  <a:bevelT/>
                </a:sp3d>
              </p:spPr>
            </p:sp>
            <p:sp>
              <p:nvSpPr>
                <p:cNvPr id="88" name="460"/>
                <p:cNvSpPr>
                  <a:spLocks/>
                </p:cNvSpPr>
                <p:nvPr/>
              </p:nvSpPr>
              <p:spPr bwMode="auto">
                <a:xfrm>
                  <a:off x="440350" y="2156337"/>
                  <a:ext cx="1069423" cy="661603"/>
                </a:xfrm>
                <a:custGeom>
                  <a:avLst/>
                  <a:gdLst>
                    <a:gd name="T0" fmla="*/ 10 w 85"/>
                    <a:gd name="T1" fmla="*/ 28 h 54"/>
                    <a:gd name="T2" fmla="*/ 15 w 85"/>
                    <a:gd name="T3" fmla="*/ 27 h 54"/>
                    <a:gd name="T4" fmla="*/ 19 w 85"/>
                    <a:gd name="T5" fmla="*/ 30 h 54"/>
                    <a:gd name="T6" fmla="*/ 22 w 85"/>
                    <a:gd name="T7" fmla="*/ 30 h 54"/>
                    <a:gd name="T8" fmla="*/ 27 w 85"/>
                    <a:gd name="T9" fmla="*/ 31 h 54"/>
                    <a:gd name="T10" fmla="*/ 29 w 85"/>
                    <a:gd name="T11" fmla="*/ 29 h 54"/>
                    <a:gd name="T12" fmla="*/ 31 w 85"/>
                    <a:gd name="T13" fmla="*/ 23 h 54"/>
                    <a:gd name="T14" fmla="*/ 34 w 85"/>
                    <a:gd name="T15" fmla="*/ 19 h 54"/>
                    <a:gd name="T16" fmla="*/ 34 w 85"/>
                    <a:gd name="T17" fmla="*/ 13 h 54"/>
                    <a:gd name="T18" fmla="*/ 35 w 85"/>
                    <a:gd name="T19" fmla="*/ 8 h 54"/>
                    <a:gd name="T20" fmla="*/ 44 w 85"/>
                    <a:gd name="T21" fmla="*/ 6 h 54"/>
                    <a:gd name="T22" fmla="*/ 54 w 85"/>
                    <a:gd name="T23" fmla="*/ 1 h 54"/>
                    <a:gd name="T24" fmla="*/ 55 w 85"/>
                    <a:gd name="T25" fmla="*/ 3 h 54"/>
                    <a:gd name="T26" fmla="*/ 56 w 85"/>
                    <a:gd name="T27" fmla="*/ 5 h 54"/>
                    <a:gd name="T28" fmla="*/ 58 w 85"/>
                    <a:gd name="T29" fmla="*/ 7 h 54"/>
                    <a:gd name="T30" fmla="*/ 60 w 85"/>
                    <a:gd name="T31" fmla="*/ 8 h 54"/>
                    <a:gd name="T32" fmla="*/ 62 w 85"/>
                    <a:gd name="T33" fmla="*/ 7 h 54"/>
                    <a:gd name="T34" fmla="*/ 63 w 85"/>
                    <a:gd name="T35" fmla="*/ 6 h 54"/>
                    <a:gd name="T36" fmla="*/ 63 w 85"/>
                    <a:gd name="T37" fmla="*/ 3 h 54"/>
                    <a:gd name="T38" fmla="*/ 69 w 85"/>
                    <a:gd name="T39" fmla="*/ 8 h 54"/>
                    <a:gd name="T40" fmla="*/ 71 w 85"/>
                    <a:gd name="T41" fmla="*/ 12 h 54"/>
                    <a:gd name="T42" fmla="*/ 74 w 85"/>
                    <a:gd name="T43" fmla="*/ 11 h 54"/>
                    <a:gd name="T44" fmla="*/ 75 w 85"/>
                    <a:gd name="T45" fmla="*/ 10 h 54"/>
                    <a:gd name="T46" fmla="*/ 78 w 85"/>
                    <a:gd name="T47" fmla="*/ 9 h 54"/>
                    <a:gd name="T48" fmla="*/ 77 w 85"/>
                    <a:gd name="T49" fmla="*/ 11 h 54"/>
                    <a:gd name="T50" fmla="*/ 77 w 85"/>
                    <a:gd name="T51" fmla="*/ 15 h 54"/>
                    <a:gd name="T52" fmla="*/ 78 w 85"/>
                    <a:gd name="T53" fmla="*/ 17 h 54"/>
                    <a:gd name="T54" fmla="*/ 79 w 85"/>
                    <a:gd name="T55" fmla="*/ 21 h 54"/>
                    <a:gd name="T56" fmla="*/ 82 w 85"/>
                    <a:gd name="T57" fmla="*/ 25 h 54"/>
                    <a:gd name="T58" fmla="*/ 83 w 85"/>
                    <a:gd name="T59" fmla="*/ 26 h 54"/>
                    <a:gd name="T60" fmla="*/ 80 w 85"/>
                    <a:gd name="T61" fmla="*/ 30 h 54"/>
                    <a:gd name="T62" fmla="*/ 81 w 85"/>
                    <a:gd name="T63" fmla="*/ 34 h 54"/>
                    <a:gd name="T64" fmla="*/ 80 w 85"/>
                    <a:gd name="T65" fmla="*/ 38 h 54"/>
                    <a:gd name="T66" fmla="*/ 82 w 85"/>
                    <a:gd name="T67" fmla="*/ 40 h 54"/>
                    <a:gd name="T68" fmla="*/ 81 w 85"/>
                    <a:gd name="T69" fmla="*/ 42 h 54"/>
                    <a:gd name="T70" fmla="*/ 77 w 85"/>
                    <a:gd name="T71" fmla="*/ 45 h 54"/>
                    <a:gd name="T72" fmla="*/ 69 w 85"/>
                    <a:gd name="T73" fmla="*/ 40 h 54"/>
                    <a:gd name="T74" fmla="*/ 62 w 85"/>
                    <a:gd name="T75" fmla="*/ 39 h 54"/>
                    <a:gd name="T76" fmla="*/ 58 w 85"/>
                    <a:gd name="T77" fmla="*/ 39 h 54"/>
                    <a:gd name="T78" fmla="*/ 51 w 85"/>
                    <a:gd name="T79" fmla="*/ 37 h 54"/>
                    <a:gd name="T80" fmla="*/ 48 w 85"/>
                    <a:gd name="T81" fmla="*/ 36 h 54"/>
                    <a:gd name="T82" fmla="*/ 43 w 85"/>
                    <a:gd name="T83" fmla="*/ 44 h 54"/>
                    <a:gd name="T84" fmla="*/ 34 w 85"/>
                    <a:gd name="T85" fmla="*/ 48 h 54"/>
                    <a:gd name="T86" fmla="*/ 26 w 85"/>
                    <a:gd name="T87" fmla="*/ 49 h 54"/>
                    <a:gd name="T88" fmla="*/ 17 w 85"/>
                    <a:gd name="T89" fmla="*/ 51 h 5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5"/>
                    <a:gd name="T136" fmla="*/ 0 h 54"/>
                    <a:gd name="T137" fmla="*/ 85 w 85"/>
                    <a:gd name="T138" fmla="*/ 54 h 5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5" h="54">
                      <a:moveTo>
                        <a:pt x="0" y="30"/>
                      </a:moveTo>
                      <a:lnTo>
                        <a:pt x="8" y="26"/>
                      </a:lnTo>
                      <a:lnTo>
                        <a:pt x="10" y="28"/>
                      </a:lnTo>
                      <a:lnTo>
                        <a:pt x="14" y="26"/>
                      </a:lnTo>
                      <a:lnTo>
                        <a:pt x="14" y="27"/>
                      </a:lnTo>
                      <a:lnTo>
                        <a:pt x="15" y="27"/>
                      </a:lnTo>
                      <a:lnTo>
                        <a:pt x="16" y="28"/>
                      </a:lnTo>
                      <a:lnTo>
                        <a:pt x="17" y="29"/>
                      </a:lnTo>
                      <a:lnTo>
                        <a:pt x="19" y="30"/>
                      </a:lnTo>
                      <a:lnTo>
                        <a:pt x="20" y="30"/>
                      </a:lnTo>
                      <a:lnTo>
                        <a:pt x="21" y="30"/>
                      </a:lnTo>
                      <a:lnTo>
                        <a:pt x="22" y="30"/>
                      </a:lnTo>
                      <a:lnTo>
                        <a:pt x="23" y="30"/>
                      </a:lnTo>
                      <a:lnTo>
                        <a:pt x="23" y="32"/>
                      </a:lnTo>
                      <a:lnTo>
                        <a:pt x="27" y="31"/>
                      </a:lnTo>
                      <a:lnTo>
                        <a:pt x="27" y="29"/>
                      </a:lnTo>
                      <a:lnTo>
                        <a:pt x="29" y="29"/>
                      </a:lnTo>
                      <a:lnTo>
                        <a:pt x="28" y="26"/>
                      </a:lnTo>
                      <a:lnTo>
                        <a:pt x="27" y="25"/>
                      </a:lnTo>
                      <a:lnTo>
                        <a:pt x="31" y="23"/>
                      </a:lnTo>
                      <a:lnTo>
                        <a:pt x="30" y="21"/>
                      </a:lnTo>
                      <a:lnTo>
                        <a:pt x="32" y="20"/>
                      </a:lnTo>
                      <a:lnTo>
                        <a:pt x="34" y="19"/>
                      </a:lnTo>
                      <a:lnTo>
                        <a:pt x="33" y="17"/>
                      </a:lnTo>
                      <a:lnTo>
                        <a:pt x="36" y="16"/>
                      </a:lnTo>
                      <a:lnTo>
                        <a:pt x="34" y="13"/>
                      </a:lnTo>
                      <a:lnTo>
                        <a:pt x="31" y="12"/>
                      </a:lnTo>
                      <a:lnTo>
                        <a:pt x="33" y="7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8" y="8"/>
                      </a:lnTo>
                      <a:lnTo>
                        <a:pt x="44" y="6"/>
                      </a:lnTo>
                      <a:lnTo>
                        <a:pt x="50" y="2"/>
                      </a:lnTo>
                      <a:lnTo>
                        <a:pt x="50" y="3"/>
                      </a:lnTo>
                      <a:lnTo>
                        <a:pt x="54" y="1"/>
                      </a:lnTo>
                      <a:lnTo>
                        <a:pt x="55" y="2"/>
                      </a:lnTo>
                      <a:lnTo>
                        <a:pt x="56" y="1"/>
                      </a:lnTo>
                      <a:lnTo>
                        <a:pt x="55" y="3"/>
                      </a:lnTo>
                      <a:lnTo>
                        <a:pt x="55" y="4"/>
                      </a:lnTo>
                      <a:lnTo>
                        <a:pt x="56" y="5"/>
                      </a:lnTo>
                      <a:lnTo>
                        <a:pt x="57" y="6"/>
                      </a:lnTo>
                      <a:lnTo>
                        <a:pt x="58" y="7"/>
                      </a:lnTo>
                      <a:lnTo>
                        <a:pt x="59" y="8"/>
                      </a:lnTo>
                      <a:lnTo>
                        <a:pt x="60" y="8"/>
                      </a:lnTo>
                      <a:lnTo>
                        <a:pt x="61" y="8"/>
                      </a:lnTo>
                      <a:lnTo>
                        <a:pt x="61" y="7"/>
                      </a:lnTo>
                      <a:lnTo>
                        <a:pt x="62" y="7"/>
                      </a:lnTo>
                      <a:lnTo>
                        <a:pt x="63" y="6"/>
                      </a:lnTo>
                      <a:lnTo>
                        <a:pt x="63" y="5"/>
                      </a:lnTo>
                      <a:lnTo>
                        <a:pt x="63" y="4"/>
                      </a:lnTo>
                      <a:lnTo>
                        <a:pt x="63" y="3"/>
                      </a:lnTo>
                      <a:lnTo>
                        <a:pt x="62" y="2"/>
                      </a:lnTo>
                      <a:lnTo>
                        <a:pt x="66" y="0"/>
                      </a:lnTo>
                      <a:lnTo>
                        <a:pt x="69" y="8"/>
                      </a:lnTo>
                      <a:lnTo>
                        <a:pt x="68" y="8"/>
                      </a:lnTo>
                      <a:lnTo>
                        <a:pt x="70" y="13"/>
                      </a:lnTo>
                      <a:lnTo>
                        <a:pt x="71" y="12"/>
                      </a:lnTo>
                      <a:lnTo>
                        <a:pt x="72" y="12"/>
                      </a:lnTo>
                      <a:lnTo>
                        <a:pt x="73" y="12"/>
                      </a:lnTo>
                      <a:lnTo>
                        <a:pt x="74" y="11"/>
                      </a:lnTo>
                      <a:lnTo>
                        <a:pt x="75" y="11"/>
                      </a:lnTo>
                      <a:lnTo>
                        <a:pt x="75" y="10"/>
                      </a:lnTo>
                      <a:lnTo>
                        <a:pt x="76" y="10"/>
                      </a:lnTo>
                      <a:lnTo>
                        <a:pt x="77" y="9"/>
                      </a:lnTo>
                      <a:lnTo>
                        <a:pt x="78" y="9"/>
                      </a:lnTo>
                      <a:lnTo>
                        <a:pt x="78" y="10"/>
                      </a:lnTo>
                      <a:lnTo>
                        <a:pt x="77" y="11"/>
                      </a:lnTo>
                      <a:lnTo>
                        <a:pt x="77" y="13"/>
                      </a:lnTo>
                      <a:lnTo>
                        <a:pt x="77" y="14"/>
                      </a:lnTo>
                      <a:lnTo>
                        <a:pt x="77" y="15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78" y="18"/>
                      </a:lnTo>
                      <a:lnTo>
                        <a:pt x="79" y="20"/>
                      </a:lnTo>
                      <a:lnTo>
                        <a:pt x="79" y="21"/>
                      </a:lnTo>
                      <a:lnTo>
                        <a:pt x="80" y="22"/>
                      </a:lnTo>
                      <a:lnTo>
                        <a:pt x="81" y="23"/>
                      </a:lnTo>
                      <a:lnTo>
                        <a:pt x="82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4" y="27"/>
                      </a:lnTo>
                      <a:lnTo>
                        <a:pt x="85" y="28"/>
                      </a:lnTo>
                      <a:lnTo>
                        <a:pt x="80" y="30"/>
                      </a:lnTo>
                      <a:lnTo>
                        <a:pt x="81" y="31"/>
                      </a:lnTo>
                      <a:lnTo>
                        <a:pt x="81" y="33"/>
                      </a:lnTo>
                      <a:lnTo>
                        <a:pt x="81" y="34"/>
                      </a:lnTo>
                      <a:lnTo>
                        <a:pt x="80" y="35"/>
                      </a:lnTo>
                      <a:lnTo>
                        <a:pt x="80" y="36"/>
                      </a:lnTo>
                      <a:lnTo>
                        <a:pt x="80" y="38"/>
                      </a:lnTo>
                      <a:lnTo>
                        <a:pt x="80" y="40"/>
                      </a:lnTo>
                      <a:lnTo>
                        <a:pt x="82" y="40"/>
                      </a:lnTo>
                      <a:lnTo>
                        <a:pt x="82" y="41"/>
                      </a:lnTo>
                      <a:lnTo>
                        <a:pt x="81" y="42"/>
                      </a:lnTo>
                      <a:lnTo>
                        <a:pt x="81" y="44"/>
                      </a:lnTo>
                      <a:lnTo>
                        <a:pt x="79" y="44"/>
                      </a:lnTo>
                      <a:lnTo>
                        <a:pt x="77" y="45"/>
                      </a:lnTo>
                      <a:lnTo>
                        <a:pt x="75" y="39"/>
                      </a:lnTo>
                      <a:lnTo>
                        <a:pt x="70" y="41"/>
                      </a:lnTo>
                      <a:lnTo>
                        <a:pt x="69" y="40"/>
                      </a:lnTo>
                      <a:lnTo>
                        <a:pt x="68" y="40"/>
                      </a:lnTo>
                      <a:lnTo>
                        <a:pt x="66" y="37"/>
                      </a:lnTo>
                      <a:lnTo>
                        <a:pt x="62" y="39"/>
                      </a:lnTo>
                      <a:lnTo>
                        <a:pt x="60" y="40"/>
                      </a:lnTo>
                      <a:lnTo>
                        <a:pt x="59" y="38"/>
                      </a:lnTo>
                      <a:lnTo>
                        <a:pt x="58" y="39"/>
                      </a:lnTo>
                      <a:lnTo>
                        <a:pt x="56" y="35"/>
                      </a:lnTo>
                      <a:lnTo>
                        <a:pt x="54" y="36"/>
                      </a:lnTo>
                      <a:lnTo>
                        <a:pt x="51" y="37"/>
                      </a:lnTo>
                      <a:lnTo>
                        <a:pt x="49" y="35"/>
                      </a:lnTo>
                      <a:lnTo>
                        <a:pt x="48" y="36"/>
                      </a:lnTo>
                      <a:lnTo>
                        <a:pt x="48" y="35"/>
                      </a:lnTo>
                      <a:lnTo>
                        <a:pt x="41" y="40"/>
                      </a:lnTo>
                      <a:lnTo>
                        <a:pt x="43" y="44"/>
                      </a:lnTo>
                      <a:lnTo>
                        <a:pt x="37" y="46"/>
                      </a:lnTo>
                      <a:lnTo>
                        <a:pt x="37" y="47"/>
                      </a:lnTo>
                      <a:lnTo>
                        <a:pt x="34" y="48"/>
                      </a:lnTo>
                      <a:lnTo>
                        <a:pt x="34" y="51"/>
                      </a:lnTo>
                      <a:lnTo>
                        <a:pt x="29" y="47"/>
                      </a:lnTo>
                      <a:lnTo>
                        <a:pt x="26" y="49"/>
                      </a:lnTo>
                      <a:lnTo>
                        <a:pt x="27" y="51"/>
                      </a:lnTo>
                      <a:lnTo>
                        <a:pt x="19" y="54"/>
                      </a:lnTo>
                      <a:lnTo>
                        <a:pt x="17" y="51"/>
                      </a:lnTo>
                      <a:lnTo>
                        <a:pt x="11" y="54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gradFill>
                  <a:gsLst>
                    <a:gs pos="50000">
                      <a:srgbClr val="CCCC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n w="0">
                  <a:gradFill>
                    <a:gsLst>
                      <a:gs pos="50000">
                        <a:schemeClr val="accent4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prstMaterial="flat">
                  <a:bevelT/>
                </a:sp3d>
              </p:spPr>
            </p:sp>
            <p:sp>
              <p:nvSpPr>
                <p:cNvPr id="89" name="450"/>
                <p:cNvSpPr>
                  <a:spLocks/>
                </p:cNvSpPr>
                <p:nvPr/>
              </p:nvSpPr>
              <p:spPr bwMode="auto">
                <a:xfrm>
                  <a:off x="1685913" y="1580497"/>
                  <a:ext cx="654235" cy="575840"/>
                </a:xfrm>
                <a:custGeom>
                  <a:avLst/>
                  <a:gdLst>
                    <a:gd name="T0" fmla="*/ 32 w 52"/>
                    <a:gd name="T1" fmla="*/ 1 h 47"/>
                    <a:gd name="T2" fmla="*/ 36 w 52"/>
                    <a:gd name="T3" fmla="*/ 0 h 47"/>
                    <a:gd name="T4" fmla="*/ 37 w 52"/>
                    <a:gd name="T5" fmla="*/ 4 h 47"/>
                    <a:gd name="T6" fmla="*/ 38 w 52"/>
                    <a:gd name="T7" fmla="*/ 7 h 47"/>
                    <a:gd name="T8" fmla="*/ 39 w 52"/>
                    <a:gd name="T9" fmla="*/ 10 h 47"/>
                    <a:gd name="T10" fmla="*/ 39 w 52"/>
                    <a:gd name="T11" fmla="*/ 14 h 47"/>
                    <a:gd name="T12" fmla="*/ 37 w 52"/>
                    <a:gd name="T13" fmla="*/ 14 h 47"/>
                    <a:gd name="T14" fmla="*/ 37 w 52"/>
                    <a:gd name="T15" fmla="*/ 16 h 47"/>
                    <a:gd name="T16" fmla="*/ 41 w 52"/>
                    <a:gd name="T17" fmla="*/ 15 h 47"/>
                    <a:gd name="T18" fmla="*/ 43 w 52"/>
                    <a:gd name="T19" fmla="*/ 15 h 47"/>
                    <a:gd name="T20" fmla="*/ 45 w 52"/>
                    <a:gd name="T21" fmla="*/ 18 h 47"/>
                    <a:gd name="T22" fmla="*/ 45 w 52"/>
                    <a:gd name="T23" fmla="*/ 20 h 47"/>
                    <a:gd name="T24" fmla="*/ 44 w 52"/>
                    <a:gd name="T25" fmla="*/ 23 h 47"/>
                    <a:gd name="T26" fmla="*/ 44 w 52"/>
                    <a:gd name="T27" fmla="*/ 27 h 47"/>
                    <a:gd name="T28" fmla="*/ 49 w 52"/>
                    <a:gd name="T29" fmla="*/ 30 h 47"/>
                    <a:gd name="T30" fmla="*/ 51 w 52"/>
                    <a:gd name="T31" fmla="*/ 28 h 47"/>
                    <a:gd name="T32" fmla="*/ 51 w 52"/>
                    <a:gd name="T33" fmla="*/ 31 h 47"/>
                    <a:gd name="T34" fmla="*/ 52 w 52"/>
                    <a:gd name="T35" fmla="*/ 34 h 47"/>
                    <a:gd name="T36" fmla="*/ 49 w 52"/>
                    <a:gd name="T37" fmla="*/ 39 h 47"/>
                    <a:gd name="T38" fmla="*/ 42 w 52"/>
                    <a:gd name="T39" fmla="*/ 42 h 47"/>
                    <a:gd name="T40" fmla="*/ 37 w 52"/>
                    <a:gd name="T41" fmla="*/ 44 h 47"/>
                    <a:gd name="T42" fmla="*/ 32 w 52"/>
                    <a:gd name="T43" fmla="*/ 44 h 47"/>
                    <a:gd name="T44" fmla="*/ 32 w 52"/>
                    <a:gd name="T45" fmla="*/ 41 h 47"/>
                    <a:gd name="T46" fmla="*/ 33 w 52"/>
                    <a:gd name="T47" fmla="*/ 37 h 47"/>
                    <a:gd name="T48" fmla="*/ 32 w 52"/>
                    <a:gd name="T49" fmla="*/ 33 h 47"/>
                    <a:gd name="T50" fmla="*/ 25 w 52"/>
                    <a:gd name="T51" fmla="*/ 36 h 47"/>
                    <a:gd name="T52" fmla="*/ 24 w 52"/>
                    <a:gd name="T53" fmla="*/ 37 h 47"/>
                    <a:gd name="T54" fmla="*/ 13 w 52"/>
                    <a:gd name="T55" fmla="*/ 46 h 47"/>
                    <a:gd name="T56" fmla="*/ 12 w 52"/>
                    <a:gd name="T57" fmla="*/ 47 h 47"/>
                    <a:gd name="T58" fmla="*/ 10 w 52"/>
                    <a:gd name="T59" fmla="*/ 47 h 47"/>
                    <a:gd name="T60" fmla="*/ 9 w 52"/>
                    <a:gd name="T61" fmla="*/ 46 h 47"/>
                    <a:gd name="T62" fmla="*/ 8 w 52"/>
                    <a:gd name="T63" fmla="*/ 45 h 47"/>
                    <a:gd name="T64" fmla="*/ 6 w 52"/>
                    <a:gd name="T65" fmla="*/ 45 h 47"/>
                    <a:gd name="T66" fmla="*/ 8 w 52"/>
                    <a:gd name="T67" fmla="*/ 45 h 47"/>
                    <a:gd name="T68" fmla="*/ 8 w 52"/>
                    <a:gd name="T69" fmla="*/ 43 h 47"/>
                    <a:gd name="T70" fmla="*/ 10 w 52"/>
                    <a:gd name="T71" fmla="*/ 42 h 47"/>
                    <a:gd name="T72" fmla="*/ 7 w 52"/>
                    <a:gd name="T73" fmla="*/ 38 h 47"/>
                    <a:gd name="T74" fmla="*/ 7 w 52"/>
                    <a:gd name="T75" fmla="*/ 42 h 47"/>
                    <a:gd name="T76" fmla="*/ 5 w 52"/>
                    <a:gd name="T77" fmla="*/ 44 h 47"/>
                    <a:gd name="T78" fmla="*/ 4 w 52"/>
                    <a:gd name="T79" fmla="*/ 43 h 47"/>
                    <a:gd name="T80" fmla="*/ 2 w 52"/>
                    <a:gd name="T81" fmla="*/ 40 h 47"/>
                    <a:gd name="T82" fmla="*/ 1 w 52"/>
                    <a:gd name="T83" fmla="*/ 31 h 47"/>
                    <a:gd name="T84" fmla="*/ 2 w 52"/>
                    <a:gd name="T85" fmla="*/ 28 h 47"/>
                    <a:gd name="T86" fmla="*/ 5 w 52"/>
                    <a:gd name="T87" fmla="*/ 22 h 47"/>
                    <a:gd name="T88" fmla="*/ 5 w 52"/>
                    <a:gd name="T89" fmla="*/ 20 h 47"/>
                    <a:gd name="T90" fmla="*/ 7 w 52"/>
                    <a:gd name="T91" fmla="*/ 20 h 47"/>
                    <a:gd name="T92" fmla="*/ 8 w 52"/>
                    <a:gd name="T93" fmla="*/ 20 h 47"/>
                    <a:gd name="T94" fmla="*/ 11 w 52"/>
                    <a:gd name="T95" fmla="*/ 19 h 47"/>
                    <a:gd name="T96" fmla="*/ 11 w 52"/>
                    <a:gd name="T97" fmla="*/ 16 h 47"/>
                    <a:gd name="T98" fmla="*/ 10 w 52"/>
                    <a:gd name="T99" fmla="*/ 15 h 47"/>
                    <a:gd name="T100" fmla="*/ 10 w 52"/>
                    <a:gd name="T101" fmla="*/ 10 h 47"/>
                    <a:gd name="T102" fmla="*/ 11 w 52"/>
                    <a:gd name="T103" fmla="*/ 9 h 47"/>
                    <a:gd name="T104" fmla="*/ 11 w 52"/>
                    <a:gd name="T105" fmla="*/ 9 h 47"/>
                    <a:gd name="T106" fmla="*/ 17 w 52"/>
                    <a:gd name="T107" fmla="*/ 9 h 47"/>
                    <a:gd name="T108" fmla="*/ 18 w 52"/>
                    <a:gd name="T109" fmla="*/ 4 h 47"/>
                    <a:gd name="T110" fmla="*/ 32 w 52"/>
                    <a:gd name="T111" fmla="*/ 1 h 4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2"/>
                    <a:gd name="T169" fmla="*/ 0 h 47"/>
                    <a:gd name="T170" fmla="*/ 52 w 52"/>
                    <a:gd name="T171" fmla="*/ 47 h 4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2" h="47">
                      <a:moveTo>
                        <a:pt x="32" y="1"/>
                      </a:moveTo>
                      <a:lnTo>
                        <a:pt x="32" y="1"/>
                      </a:lnTo>
                      <a:lnTo>
                        <a:pt x="36" y="0"/>
                      </a:lnTo>
                      <a:lnTo>
                        <a:pt x="37" y="2"/>
                      </a:lnTo>
                      <a:lnTo>
                        <a:pt x="37" y="4"/>
                      </a:lnTo>
                      <a:lnTo>
                        <a:pt x="38" y="6"/>
                      </a:lnTo>
                      <a:lnTo>
                        <a:pt x="38" y="7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9" y="14"/>
                      </a:lnTo>
                      <a:lnTo>
                        <a:pt x="38" y="14"/>
                      </a:lnTo>
                      <a:lnTo>
                        <a:pt x="37" y="14"/>
                      </a:ln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40" y="15"/>
                      </a:lnTo>
                      <a:lnTo>
                        <a:pt x="41" y="15"/>
                      </a:lnTo>
                      <a:lnTo>
                        <a:pt x="42" y="14"/>
                      </a:lnTo>
                      <a:lnTo>
                        <a:pt x="43" y="15"/>
                      </a:lnTo>
                      <a:lnTo>
                        <a:pt x="44" y="16"/>
                      </a:lnTo>
                      <a:lnTo>
                        <a:pt x="45" y="18"/>
                      </a:lnTo>
                      <a:lnTo>
                        <a:pt x="45" y="19"/>
                      </a:lnTo>
                      <a:lnTo>
                        <a:pt x="45" y="20"/>
                      </a:lnTo>
                      <a:lnTo>
                        <a:pt x="44" y="21"/>
                      </a:lnTo>
                      <a:lnTo>
                        <a:pt x="44" y="23"/>
                      </a:lnTo>
                      <a:lnTo>
                        <a:pt x="44" y="24"/>
                      </a:lnTo>
                      <a:lnTo>
                        <a:pt x="44" y="27"/>
                      </a:lnTo>
                      <a:lnTo>
                        <a:pt x="47" y="28"/>
                      </a:lnTo>
                      <a:lnTo>
                        <a:pt x="49" y="30"/>
                      </a:lnTo>
                      <a:lnTo>
                        <a:pt x="51" y="28"/>
                      </a:lnTo>
                      <a:lnTo>
                        <a:pt x="51" y="31"/>
                      </a:lnTo>
                      <a:lnTo>
                        <a:pt x="52" y="34"/>
                      </a:lnTo>
                      <a:lnTo>
                        <a:pt x="50" y="39"/>
                      </a:lnTo>
                      <a:lnTo>
                        <a:pt x="49" y="39"/>
                      </a:lnTo>
                      <a:lnTo>
                        <a:pt x="44" y="40"/>
                      </a:lnTo>
                      <a:lnTo>
                        <a:pt x="42" y="42"/>
                      </a:lnTo>
                      <a:lnTo>
                        <a:pt x="42" y="41"/>
                      </a:lnTo>
                      <a:lnTo>
                        <a:pt x="37" y="44"/>
                      </a:lnTo>
                      <a:lnTo>
                        <a:pt x="37" y="42"/>
                      </a:lnTo>
                      <a:lnTo>
                        <a:pt x="32" y="44"/>
                      </a:lnTo>
                      <a:lnTo>
                        <a:pt x="32" y="42"/>
                      </a:lnTo>
                      <a:lnTo>
                        <a:pt x="32" y="41"/>
                      </a:lnTo>
                      <a:lnTo>
                        <a:pt x="32" y="39"/>
                      </a:lnTo>
                      <a:lnTo>
                        <a:pt x="33" y="37"/>
                      </a:lnTo>
                      <a:lnTo>
                        <a:pt x="33" y="35"/>
                      </a:lnTo>
                      <a:lnTo>
                        <a:pt x="32" y="33"/>
                      </a:lnTo>
                      <a:lnTo>
                        <a:pt x="30" y="36"/>
                      </a:lnTo>
                      <a:lnTo>
                        <a:pt x="25" y="36"/>
                      </a:lnTo>
                      <a:lnTo>
                        <a:pt x="25" y="37"/>
                      </a:lnTo>
                      <a:lnTo>
                        <a:pt x="24" y="37"/>
                      </a:lnTo>
                      <a:lnTo>
                        <a:pt x="15" y="37"/>
                      </a:lnTo>
                      <a:lnTo>
                        <a:pt x="13" y="46"/>
                      </a:lnTo>
                      <a:lnTo>
                        <a:pt x="13" y="47"/>
                      </a:lnTo>
                      <a:lnTo>
                        <a:pt x="12" y="47"/>
                      </a:lnTo>
                      <a:lnTo>
                        <a:pt x="11" y="47"/>
                      </a:lnTo>
                      <a:lnTo>
                        <a:pt x="10" y="47"/>
                      </a:lnTo>
                      <a:lnTo>
                        <a:pt x="9" y="46"/>
                      </a:lnTo>
                      <a:lnTo>
                        <a:pt x="8" y="46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6" y="45"/>
                      </a:lnTo>
                      <a:lnTo>
                        <a:pt x="7" y="45"/>
                      </a:lnTo>
                      <a:lnTo>
                        <a:pt x="8" y="45"/>
                      </a:lnTo>
                      <a:lnTo>
                        <a:pt x="9" y="45"/>
                      </a:lnTo>
                      <a:lnTo>
                        <a:pt x="8" y="43"/>
                      </a:lnTo>
                      <a:lnTo>
                        <a:pt x="10" y="43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7" y="38"/>
                      </a:lnTo>
                      <a:lnTo>
                        <a:pt x="7" y="40"/>
                      </a:lnTo>
                      <a:lnTo>
                        <a:pt x="7" y="42"/>
                      </a:lnTo>
                      <a:lnTo>
                        <a:pt x="6" y="43"/>
                      </a:lnTo>
                      <a:lnTo>
                        <a:pt x="5" y="44"/>
                      </a:lnTo>
                      <a:lnTo>
                        <a:pt x="4" y="44"/>
                      </a:lnTo>
                      <a:lnTo>
                        <a:pt x="4" y="43"/>
                      </a:lnTo>
                      <a:lnTo>
                        <a:pt x="3" y="41"/>
                      </a:lnTo>
                      <a:lnTo>
                        <a:pt x="2" y="40"/>
                      </a:lnTo>
                      <a:lnTo>
                        <a:pt x="0" y="38"/>
                      </a:lnTo>
                      <a:lnTo>
                        <a:pt x="1" y="31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2"/>
                      </a:lnTo>
                      <a:lnTo>
                        <a:pt x="5" y="22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6" y="20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1" y="18"/>
                      </a:lnTo>
                      <a:lnTo>
                        <a:pt x="11" y="16"/>
                      </a:lnTo>
                      <a:lnTo>
                        <a:pt x="10" y="16"/>
                      </a:lnTo>
                      <a:lnTo>
                        <a:pt x="10" y="15"/>
                      </a:lnTo>
                      <a:lnTo>
                        <a:pt x="17" y="15"/>
                      </a:lnTo>
                      <a:lnTo>
                        <a:pt x="10" y="10"/>
                      </a:lnTo>
                      <a:lnTo>
                        <a:pt x="10" y="9"/>
                      </a:lnTo>
                      <a:lnTo>
                        <a:pt x="11" y="9"/>
                      </a:lnTo>
                      <a:lnTo>
                        <a:pt x="11" y="8"/>
                      </a:lnTo>
                      <a:lnTo>
                        <a:pt x="11" y="9"/>
                      </a:lnTo>
                      <a:lnTo>
                        <a:pt x="12" y="9"/>
                      </a:lnTo>
                      <a:lnTo>
                        <a:pt x="17" y="9"/>
                      </a:lnTo>
                      <a:lnTo>
                        <a:pt x="17" y="8"/>
                      </a:lnTo>
                      <a:lnTo>
                        <a:pt x="18" y="4"/>
                      </a:lnTo>
                      <a:lnTo>
                        <a:pt x="32" y="4"/>
                      </a:lnTo>
                      <a:lnTo>
                        <a:pt x="32" y="1"/>
                      </a:lnTo>
                      <a:close/>
                    </a:path>
                  </a:pathLst>
                </a:custGeom>
                <a:gradFill>
                  <a:gsLst>
                    <a:gs pos="50000">
                      <a:srgbClr val="CCCC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n w="0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prstMaterial="flat">
                  <a:bevelT/>
                </a:sp3d>
              </p:spPr>
            </p:sp>
            <p:sp>
              <p:nvSpPr>
                <p:cNvPr id="90" name="400"/>
                <p:cNvSpPr>
                  <a:spLocks/>
                </p:cNvSpPr>
                <p:nvPr/>
              </p:nvSpPr>
              <p:spPr bwMode="auto">
                <a:xfrm>
                  <a:off x="301954" y="1690764"/>
                  <a:ext cx="1409122" cy="857634"/>
                </a:xfrm>
                <a:custGeom>
                  <a:avLst/>
                  <a:gdLst>
                    <a:gd name="T0" fmla="*/ 104 w 112"/>
                    <a:gd name="T1" fmla="*/ 0 h 70"/>
                    <a:gd name="T2" fmla="*/ 106 w 112"/>
                    <a:gd name="T3" fmla="*/ 12 h 70"/>
                    <a:gd name="T4" fmla="*/ 112 w 112"/>
                    <a:gd name="T5" fmla="*/ 19 h 70"/>
                    <a:gd name="T6" fmla="*/ 110 w 112"/>
                    <a:gd name="T7" fmla="*/ 29 h 70"/>
                    <a:gd name="T8" fmla="*/ 106 w 112"/>
                    <a:gd name="T9" fmla="*/ 31 h 70"/>
                    <a:gd name="T10" fmla="*/ 109 w 112"/>
                    <a:gd name="T11" fmla="*/ 33 h 70"/>
                    <a:gd name="T12" fmla="*/ 111 w 112"/>
                    <a:gd name="T13" fmla="*/ 33 h 70"/>
                    <a:gd name="T14" fmla="*/ 112 w 112"/>
                    <a:gd name="T15" fmla="*/ 35 h 70"/>
                    <a:gd name="T16" fmla="*/ 109 w 112"/>
                    <a:gd name="T17" fmla="*/ 34 h 70"/>
                    <a:gd name="T18" fmla="*/ 105 w 112"/>
                    <a:gd name="T19" fmla="*/ 31 h 70"/>
                    <a:gd name="T20" fmla="*/ 102 w 112"/>
                    <a:gd name="T21" fmla="*/ 30 h 70"/>
                    <a:gd name="T22" fmla="*/ 98 w 112"/>
                    <a:gd name="T23" fmla="*/ 31 h 70"/>
                    <a:gd name="T24" fmla="*/ 93 w 112"/>
                    <a:gd name="T25" fmla="*/ 37 h 70"/>
                    <a:gd name="T26" fmla="*/ 90 w 112"/>
                    <a:gd name="T27" fmla="*/ 41 h 70"/>
                    <a:gd name="T28" fmla="*/ 89 w 112"/>
                    <a:gd name="T29" fmla="*/ 47 h 70"/>
                    <a:gd name="T30" fmla="*/ 86 w 112"/>
                    <a:gd name="T31" fmla="*/ 49 h 70"/>
                    <a:gd name="T32" fmla="*/ 83 w 112"/>
                    <a:gd name="T33" fmla="*/ 50 h 70"/>
                    <a:gd name="T34" fmla="*/ 80 w 112"/>
                    <a:gd name="T35" fmla="*/ 46 h 70"/>
                    <a:gd name="T36" fmla="*/ 74 w 112"/>
                    <a:gd name="T37" fmla="*/ 42 h 70"/>
                    <a:gd name="T38" fmla="*/ 73 w 112"/>
                    <a:gd name="T39" fmla="*/ 45 h 70"/>
                    <a:gd name="T40" fmla="*/ 71 w 112"/>
                    <a:gd name="T41" fmla="*/ 46 h 70"/>
                    <a:gd name="T42" fmla="*/ 68 w 112"/>
                    <a:gd name="T43" fmla="*/ 44 h 70"/>
                    <a:gd name="T44" fmla="*/ 66 w 112"/>
                    <a:gd name="T45" fmla="*/ 42 h 70"/>
                    <a:gd name="T46" fmla="*/ 65 w 112"/>
                    <a:gd name="T47" fmla="*/ 39 h 70"/>
                    <a:gd name="T48" fmla="*/ 49 w 112"/>
                    <a:gd name="T49" fmla="*/ 46 h 70"/>
                    <a:gd name="T50" fmla="*/ 42 w 112"/>
                    <a:gd name="T51" fmla="*/ 50 h 70"/>
                    <a:gd name="T52" fmla="*/ 45 w 112"/>
                    <a:gd name="T53" fmla="*/ 57 h 70"/>
                    <a:gd name="T54" fmla="*/ 38 w 112"/>
                    <a:gd name="T55" fmla="*/ 63 h 70"/>
                    <a:gd name="T56" fmla="*/ 38 w 112"/>
                    <a:gd name="T57" fmla="*/ 69 h 70"/>
                    <a:gd name="T58" fmla="*/ 33 w 112"/>
                    <a:gd name="T59" fmla="*/ 68 h 70"/>
                    <a:gd name="T60" fmla="*/ 28 w 112"/>
                    <a:gd name="T61" fmla="*/ 67 h 70"/>
                    <a:gd name="T62" fmla="*/ 25 w 112"/>
                    <a:gd name="T63" fmla="*/ 64 h 70"/>
                    <a:gd name="T64" fmla="*/ 0 w 112"/>
                    <a:gd name="T65" fmla="*/ 47 h 70"/>
                    <a:gd name="T66" fmla="*/ 13 w 112"/>
                    <a:gd name="T67" fmla="*/ 44 h 70"/>
                    <a:gd name="T68" fmla="*/ 15 w 112"/>
                    <a:gd name="T69" fmla="*/ 39 h 70"/>
                    <a:gd name="T70" fmla="*/ 18 w 112"/>
                    <a:gd name="T71" fmla="*/ 35 h 70"/>
                    <a:gd name="T72" fmla="*/ 12 w 112"/>
                    <a:gd name="T73" fmla="*/ 28 h 70"/>
                    <a:gd name="T74" fmla="*/ 12 w 112"/>
                    <a:gd name="T75" fmla="*/ 18 h 70"/>
                    <a:gd name="T76" fmla="*/ 22 w 112"/>
                    <a:gd name="T77" fmla="*/ 24 h 70"/>
                    <a:gd name="T78" fmla="*/ 24 w 112"/>
                    <a:gd name="T79" fmla="*/ 21 h 70"/>
                    <a:gd name="T80" fmla="*/ 28 w 112"/>
                    <a:gd name="T81" fmla="*/ 21 h 70"/>
                    <a:gd name="T82" fmla="*/ 38 w 112"/>
                    <a:gd name="T83" fmla="*/ 27 h 70"/>
                    <a:gd name="T84" fmla="*/ 48 w 112"/>
                    <a:gd name="T85" fmla="*/ 27 h 70"/>
                    <a:gd name="T86" fmla="*/ 65 w 112"/>
                    <a:gd name="T87" fmla="*/ 23 h 70"/>
                    <a:gd name="T88" fmla="*/ 72 w 112"/>
                    <a:gd name="T89" fmla="*/ 21 h 70"/>
                    <a:gd name="T90" fmla="*/ 77 w 112"/>
                    <a:gd name="T91" fmla="*/ 23 h 70"/>
                    <a:gd name="T92" fmla="*/ 84 w 112"/>
                    <a:gd name="T93" fmla="*/ 26 h 70"/>
                    <a:gd name="T94" fmla="*/ 90 w 112"/>
                    <a:gd name="T95" fmla="*/ 19 h 70"/>
                    <a:gd name="T96" fmla="*/ 99 w 112"/>
                    <a:gd name="T97" fmla="*/ 7 h 70"/>
                    <a:gd name="T98" fmla="*/ 100 w 112"/>
                    <a:gd name="T99" fmla="*/ 4 h 7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12"/>
                    <a:gd name="T151" fmla="*/ 0 h 70"/>
                    <a:gd name="T152" fmla="*/ 112 w 112"/>
                    <a:gd name="T153" fmla="*/ 70 h 7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12" h="70">
                      <a:moveTo>
                        <a:pt x="100" y="0"/>
                      </a:moveTo>
                      <a:lnTo>
                        <a:pt x="101" y="0"/>
                      </a:lnTo>
                      <a:lnTo>
                        <a:pt x="103" y="0"/>
                      </a:lnTo>
                      <a:lnTo>
                        <a:pt x="104" y="0"/>
                      </a:lnTo>
                      <a:lnTo>
                        <a:pt x="104" y="3"/>
                      </a:lnTo>
                      <a:lnTo>
                        <a:pt x="106" y="4"/>
                      </a:lnTo>
                      <a:lnTo>
                        <a:pt x="106" y="11"/>
                      </a:lnTo>
                      <a:lnTo>
                        <a:pt x="106" y="12"/>
                      </a:lnTo>
                      <a:lnTo>
                        <a:pt x="111" y="12"/>
                      </a:lnTo>
                      <a:lnTo>
                        <a:pt x="111" y="13"/>
                      </a:lnTo>
                      <a:lnTo>
                        <a:pt x="112" y="13"/>
                      </a:lnTo>
                      <a:lnTo>
                        <a:pt x="112" y="19"/>
                      </a:lnTo>
                      <a:lnTo>
                        <a:pt x="111" y="19"/>
                      </a:lnTo>
                      <a:lnTo>
                        <a:pt x="111" y="22"/>
                      </a:lnTo>
                      <a:lnTo>
                        <a:pt x="110" y="29"/>
                      </a:lnTo>
                      <a:lnTo>
                        <a:pt x="108" y="29"/>
                      </a:lnTo>
                      <a:lnTo>
                        <a:pt x="107" y="29"/>
                      </a:lnTo>
                      <a:lnTo>
                        <a:pt x="105" y="30"/>
                      </a:lnTo>
                      <a:lnTo>
                        <a:pt x="106" y="31"/>
                      </a:lnTo>
                      <a:lnTo>
                        <a:pt x="107" y="31"/>
                      </a:lnTo>
                      <a:lnTo>
                        <a:pt x="108" y="32"/>
                      </a:lnTo>
                      <a:lnTo>
                        <a:pt x="108" y="33"/>
                      </a:lnTo>
                      <a:lnTo>
                        <a:pt x="109" y="33"/>
                      </a:lnTo>
                      <a:lnTo>
                        <a:pt x="110" y="33"/>
                      </a:lnTo>
                      <a:lnTo>
                        <a:pt x="111" y="33"/>
                      </a:lnTo>
                      <a:lnTo>
                        <a:pt x="111" y="34"/>
                      </a:lnTo>
                      <a:lnTo>
                        <a:pt x="112" y="35"/>
                      </a:lnTo>
                      <a:lnTo>
                        <a:pt x="111" y="35"/>
                      </a:lnTo>
                      <a:lnTo>
                        <a:pt x="110" y="34"/>
                      </a:lnTo>
                      <a:lnTo>
                        <a:pt x="109" y="34"/>
                      </a:lnTo>
                      <a:lnTo>
                        <a:pt x="108" y="33"/>
                      </a:lnTo>
                      <a:lnTo>
                        <a:pt x="107" y="32"/>
                      </a:lnTo>
                      <a:lnTo>
                        <a:pt x="106" y="32"/>
                      </a:lnTo>
                      <a:lnTo>
                        <a:pt x="105" y="31"/>
                      </a:lnTo>
                      <a:lnTo>
                        <a:pt x="104" y="31"/>
                      </a:lnTo>
                      <a:lnTo>
                        <a:pt x="103" y="30"/>
                      </a:lnTo>
                      <a:lnTo>
                        <a:pt x="102" y="30"/>
                      </a:lnTo>
                      <a:lnTo>
                        <a:pt x="100" y="30"/>
                      </a:lnTo>
                      <a:lnTo>
                        <a:pt x="99" y="30"/>
                      </a:lnTo>
                      <a:lnTo>
                        <a:pt x="98" y="31"/>
                      </a:lnTo>
                      <a:lnTo>
                        <a:pt x="97" y="33"/>
                      </a:lnTo>
                      <a:lnTo>
                        <a:pt x="95" y="34"/>
                      </a:lnTo>
                      <a:lnTo>
                        <a:pt x="94" y="36"/>
                      </a:lnTo>
                      <a:lnTo>
                        <a:pt x="93" y="37"/>
                      </a:lnTo>
                      <a:lnTo>
                        <a:pt x="92" y="38"/>
                      </a:lnTo>
                      <a:lnTo>
                        <a:pt x="91" y="40"/>
                      </a:lnTo>
                      <a:lnTo>
                        <a:pt x="90" y="41"/>
                      </a:lnTo>
                      <a:lnTo>
                        <a:pt x="90" y="42"/>
                      </a:lnTo>
                      <a:lnTo>
                        <a:pt x="89" y="44"/>
                      </a:lnTo>
                      <a:lnTo>
                        <a:pt x="89" y="46"/>
                      </a:lnTo>
                      <a:lnTo>
                        <a:pt x="89" y="47"/>
                      </a:lnTo>
                      <a:lnTo>
                        <a:pt x="88" y="47"/>
                      </a:lnTo>
                      <a:lnTo>
                        <a:pt x="87" y="48"/>
                      </a:lnTo>
                      <a:lnTo>
                        <a:pt x="86" y="48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50"/>
                      </a:lnTo>
                      <a:lnTo>
                        <a:pt x="83" y="50"/>
                      </a:lnTo>
                      <a:lnTo>
                        <a:pt x="82" y="50"/>
                      </a:lnTo>
                      <a:lnTo>
                        <a:pt x="81" y="51"/>
                      </a:lnTo>
                      <a:lnTo>
                        <a:pt x="79" y="46"/>
                      </a:lnTo>
                      <a:lnTo>
                        <a:pt x="80" y="46"/>
                      </a:lnTo>
                      <a:lnTo>
                        <a:pt x="77" y="38"/>
                      </a:lnTo>
                      <a:lnTo>
                        <a:pt x="73" y="40"/>
                      </a:lnTo>
                      <a:lnTo>
                        <a:pt x="74" y="41"/>
                      </a:lnTo>
                      <a:lnTo>
                        <a:pt x="74" y="42"/>
                      </a:lnTo>
                      <a:lnTo>
                        <a:pt x="74" y="43"/>
                      </a:lnTo>
                      <a:lnTo>
                        <a:pt x="74" y="44"/>
                      </a:lnTo>
                      <a:lnTo>
                        <a:pt x="73" y="45"/>
                      </a:lnTo>
                      <a:lnTo>
                        <a:pt x="72" y="45"/>
                      </a:lnTo>
                      <a:lnTo>
                        <a:pt x="72" y="46"/>
                      </a:lnTo>
                      <a:lnTo>
                        <a:pt x="71" y="46"/>
                      </a:lnTo>
                      <a:lnTo>
                        <a:pt x="70" y="46"/>
                      </a:lnTo>
                      <a:lnTo>
                        <a:pt x="69" y="45"/>
                      </a:lnTo>
                      <a:lnTo>
                        <a:pt x="68" y="44"/>
                      </a:lnTo>
                      <a:lnTo>
                        <a:pt x="67" y="43"/>
                      </a:lnTo>
                      <a:lnTo>
                        <a:pt x="66" y="42"/>
                      </a:lnTo>
                      <a:lnTo>
                        <a:pt x="66" y="41"/>
                      </a:lnTo>
                      <a:lnTo>
                        <a:pt x="67" y="39"/>
                      </a:lnTo>
                      <a:lnTo>
                        <a:pt x="66" y="40"/>
                      </a:lnTo>
                      <a:lnTo>
                        <a:pt x="65" y="39"/>
                      </a:lnTo>
                      <a:lnTo>
                        <a:pt x="61" y="41"/>
                      </a:lnTo>
                      <a:lnTo>
                        <a:pt x="61" y="40"/>
                      </a:lnTo>
                      <a:lnTo>
                        <a:pt x="55" y="44"/>
                      </a:lnTo>
                      <a:lnTo>
                        <a:pt x="49" y="46"/>
                      </a:lnTo>
                      <a:lnTo>
                        <a:pt x="47" y="46"/>
                      </a:lnTo>
                      <a:lnTo>
                        <a:pt x="46" y="46"/>
                      </a:lnTo>
                      <a:lnTo>
                        <a:pt x="44" y="45"/>
                      </a:lnTo>
                      <a:lnTo>
                        <a:pt x="42" y="50"/>
                      </a:lnTo>
                      <a:lnTo>
                        <a:pt x="45" y="51"/>
                      </a:lnTo>
                      <a:lnTo>
                        <a:pt x="47" y="54"/>
                      </a:lnTo>
                      <a:lnTo>
                        <a:pt x="44" y="55"/>
                      </a:lnTo>
                      <a:lnTo>
                        <a:pt x="45" y="57"/>
                      </a:lnTo>
                      <a:lnTo>
                        <a:pt x="43" y="58"/>
                      </a:lnTo>
                      <a:lnTo>
                        <a:pt x="41" y="59"/>
                      </a:lnTo>
                      <a:lnTo>
                        <a:pt x="42" y="61"/>
                      </a:lnTo>
                      <a:lnTo>
                        <a:pt x="38" y="63"/>
                      </a:lnTo>
                      <a:lnTo>
                        <a:pt x="39" y="64"/>
                      </a:lnTo>
                      <a:lnTo>
                        <a:pt x="40" y="67"/>
                      </a:lnTo>
                      <a:lnTo>
                        <a:pt x="38" y="67"/>
                      </a:lnTo>
                      <a:lnTo>
                        <a:pt x="38" y="69"/>
                      </a:lnTo>
                      <a:lnTo>
                        <a:pt x="34" y="70"/>
                      </a:lnTo>
                      <a:lnTo>
                        <a:pt x="34" y="68"/>
                      </a:lnTo>
                      <a:lnTo>
                        <a:pt x="33" y="68"/>
                      </a:lnTo>
                      <a:lnTo>
                        <a:pt x="32" y="68"/>
                      </a:lnTo>
                      <a:lnTo>
                        <a:pt x="31" y="68"/>
                      </a:lnTo>
                      <a:lnTo>
                        <a:pt x="30" y="68"/>
                      </a:lnTo>
                      <a:lnTo>
                        <a:pt x="28" y="67"/>
                      </a:lnTo>
                      <a:lnTo>
                        <a:pt x="27" y="66"/>
                      </a:lnTo>
                      <a:lnTo>
                        <a:pt x="26" y="65"/>
                      </a:lnTo>
                      <a:lnTo>
                        <a:pt x="25" y="65"/>
                      </a:lnTo>
                      <a:lnTo>
                        <a:pt x="25" y="64"/>
                      </a:lnTo>
                      <a:lnTo>
                        <a:pt x="21" y="66"/>
                      </a:lnTo>
                      <a:lnTo>
                        <a:pt x="19" y="64"/>
                      </a:lnTo>
                      <a:lnTo>
                        <a:pt x="11" y="68"/>
                      </a:lnTo>
                      <a:lnTo>
                        <a:pt x="0" y="47"/>
                      </a:lnTo>
                      <a:lnTo>
                        <a:pt x="1" y="47"/>
                      </a:lnTo>
                      <a:lnTo>
                        <a:pt x="6" y="43"/>
                      </a:lnTo>
                      <a:lnTo>
                        <a:pt x="10" y="46"/>
                      </a:lnTo>
                      <a:lnTo>
                        <a:pt x="13" y="44"/>
                      </a:lnTo>
                      <a:lnTo>
                        <a:pt x="16" y="43"/>
                      </a:lnTo>
                      <a:lnTo>
                        <a:pt x="15" y="41"/>
                      </a:lnTo>
                      <a:lnTo>
                        <a:pt x="15" y="40"/>
                      </a:lnTo>
                      <a:lnTo>
                        <a:pt x="15" y="39"/>
                      </a:lnTo>
                      <a:lnTo>
                        <a:pt x="16" y="37"/>
                      </a:lnTo>
                      <a:lnTo>
                        <a:pt x="15" y="37"/>
                      </a:lnTo>
                      <a:lnTo>
                        <a:pt x="15" y="36"/>
                      </a:lnTo>
                      <a:lnTo>
                        <a:pt x="18" y="35"/>
                      </a:lnTo>
                      <a:lnTo>
                        <a:pt x="16" y="31"/>
                      </a:lnTo>
                      <a:lnTo>
                        <a:pt x="12" y="31"/>
                      </a:lnTo>
                      <a:lnTo>
                        <a:pt x="12" y="28"/>
                      </a:lnTo>
                      <a:lnTo>
                        <a:pt x="12" y="26"/>
                      </a:lnTo>
                      <a:lnTo>
                        <a:pt x="12" y="21"/>
                      </a:lnTo>
                      <a:lnTo>
                        <a:pt x="12" y="18"/>
                      </a:lnTo>
                      <a:lnTo>
                        <a:pt x="20" y="18"/>
                      </a:lnTo>
                      <a:lnTo>
                        <a:pt x="20" y="19"/>
                      </a:lnTo>
                      <a:lnTo>
                        <a:pt x="21" y="21"/>
                      </a:lnTo>
                      <a:lnTo>
                        <a:pt x="22" y="24"/>
                      </a:lnTo>
                      <a:lnTo>
                        <a:pt x="23" y="23"/>
                      </a:lnTo>
                      <a:lnTo>
                        <a:pt x="23" y="21"/>
                      </a:lnTo>
                      <a:lnTo>
                        <a:pt x="24" y="21"/>
                      </a:lnTo>
                      <a:lnTo>
                        <a:pt x="25" y="23"/>
                      </a:lnTo>
                      <a:lnTo>
                        <a:pt x="27" y="21"/>
                      </a:lnTo>
                      <a:lnTo>
                        <a:pt x="28" y="21"/>
                      </a:lnTo>
                      <a:lnTo>
                        <a:pt x="29" y="20"/>
                      </a:lnTo>
                      <a:lnTo>
                        <a:pt x="34" y="27"/>
                      </a:lnTo>
                      <a:lnTo>
                        <a:pt x="34" y="28"/>
                      </a:lnTo>
                      <a:lnTo>
                        <a:pt x="38" y="27"/>
                      </a:lnTo>
                      <a:lnTo>
                        <a:pt x="40" y="28"/>
                      </a:lnTo>
                      <a:lnTo>
                        <a:pt x="45" y="26"/>
                      </a:lnTo>
                      <a:lnTo>
                        <a:pt x="46" y="28"/>
                      </a:lnTo>
                      <a:lnTo>
                        <a:pt x="48" y="27"/>
                      </a:lnTo>
                      <a:lnTo>
                        <a:pt x="49" y="28"/>
                      </a:lnTo>
                      <a:lnTo>
                        <a:pt x="51" y="27"/>
                      </a:lnTo>
                      <a:lnTo>
                        <a:pt x="52" y="28"/>
                      </a:lnTo>
                      <a:lnTo>
                        <a:pt x="65" y="23"/>
                      </a:lnTo>
                      <a:lnTo>
                        <a:pt x="66" y="22"/>
                      </a:lnTo>
                      <a:lnTo>
                        <a:pt x="66" y="19"/>
                      </a:lnTo>
                      <a:lnTo>
                        <a:pt x="70" y="17"/>
                      </a:lnTo>
                      <a:lnTo>
                        <a:pt x="72" y="21"/>
                      </a:lnTo>
                      <a:lnTo>
                        <a:pt x="69" y="23"/>
                      </a:lnTo>
                      <a:lnTo>
                        <a:pt x="70" y="26"/>
                      </a:lnTo>
                      <a:lnTo>
                        <a:pt x="76" y="22"/>
                      </a:lnTo>
                      <a:lnTo>
                        <a:pt x="77" y="23"/>
                      </a:lnTo>
                      <a:lnTo>
                        <a:pt x="79" y="23"/>
                      </a:lnTo>
                      <a:lnTo>
                        <a:pt x="80" y="25"/>
                      </a:lnTo>
                      <a:lnTo>
                        <a:pt x="82" y="26"/>
                      </a:lnTo>
                      <a:lnTo>
                        <a:pt x="84" y="26"/>
                      </a:lnTo>
                      <a:lnTo>
                        <a:pt x="85" y="26"/>
                      </a:lnTo>
                      <a:lnTo>
                        <a:pt x="86" y="17"/>
                      </a:lnTo>
                      <a:lnTo>
                        <a:pt x="90" y="18"/>
                      </a:lnTo>
                      <a:lnTo>
                        <a:pt x="90" y="19"/>
                      </a:lnTo>
                      <a:lnTo>
                        <a:pt x="98" y="19"/>
                      </a:lnTo>
                      <a:lnTo>
                        <a:pt x="98" y="16"/>
                      </a:lnTo>
                      <a:lnTo>
                        <a:pt x="99" y="12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100" y="5"/>
                      </a:lnTo>
                      <a:lnTo>
                        <a:pt x="100" y="4"/>
                      </a:lnTo>
                      <a:lnTo>
                        <a:pt x="100" y="2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gradFill>
                  <a:gsLst>
                    <a:gs pos="50000">
                      <a:srgbClr val="CCCC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n w="0">
                  <a:gradFill>
                    <a:gsLst>
                      <a:gs pos="50000">
                        <a:schemeClr val="accent4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prstMaterial="flat">
                  <a:bevelT/>
                </a:sp3d>
              </p:spPr>
            </p:sp>
            <p:sp>
              <p:nvSpPr>
                <p:cNvPr id="91" name="380"/>
                <p:cNvSpPr>
                  <a:spLocks/>
                </p:cNvSpPr>
                <p:nvPr/>
              </p:nvSpPr>
              <p:spPr bwMode="auto">
                <a:xfrm>
                  <a:off x="2629521" y="2585154"/>
                  <a:ext cx="905864" cy="808626"/>
                </a:xfrm>
                <a:custGeom>
                  <a:avLst/>
                  <a:gdLst>
                    <a:gd name="T0" fmla="*/ 5 w 72"/>
                    <a:gd name="T1" fmla="*/ 30 h 66"/>
                    <a:gd name="T2" fmla="*/ 8 w 72"/>
                    <a:gd name="T3" fmla="*/ 29 h 66"/>
                    <a:gd name="T4" fmla="*/ 24 w 72"/>
                    <a:gd name="T5" fmla="*/ 7 h 66"/>
                    <a:gd name="T6" fmla="*/ 26 w 72"/>
                    <a:gd name="T7" fmla="*/ 10 h 66"/>
                    <a:gd name="T8" fmla="*/ 29 w 72"/>
                    <a:gd name="T9" fmla="*/ 10 h 66"/>
                    <a:gd name="T10" fmla="*/ 31 w 72"/>
                    <a:gd name="T11" fmla="*/ 6 h 66"/>
                    <a:gd name="T12" fmla="*/ 31 w 72"/>
                    <a:gd name="T13" fmla="*/ 3 h 66"/>
                    <a:gd name="T14" fmla="*/ 31 w 72"/>
                    <a:gd name="T15" fmla="*/ 1 h 66"/>
                    <a:gd name="T16" fmla="*/ 32 w 72"/>
                    <a:gd name="T17" fmla="*/ 0 h 66"/>
                    <a:gd name="T18" fmla="*/ 34 w 72"/>
                    <a:gd name="T19" fmla="*/ 1 h 66"/>
                    <a:gd name="T20" fmla="*/ 34 w 72"/>
                    <a:gd name="T21" fmla="*/ 1 h 66"/>
                    <a:gd name="T22" fmla="*/ 35 w 72"/>
                    <a:gd name="T23" fmla="*/ 4 h 66"/>
                    <a:gd name="T24" fmla="*/ 37 w 72"/>
                    <a:gd name="T25" fmla="*/ 4 h 66"/>
                    <a:gd name="T26" fmla="*/ 39 w 72"/>
                    <a:gd name="T27" fmla="*/ 5 h 66"/>
                    <a:gd name="T28" fmla="*/ 42 w 72"/>
                    <a:gd name="T29" fmla="*/ 7 h 66"/>
                    <a:gd name="T30" fmla="*/ 54 w 72"/>
                    <a:gd name="T31" fmla="*/ 1 h 66"/>
                    <a:gd name="T32" fmla="*/ 58 w 72"/>
                    <a:gd name="T33" fmla="*/ 3 h 66"/>
                    <a:gd name="T34" fmla="*/ 62 w 72"/>
                    <a:gd name="T35" fmla="*/ 2 h 66"/>
                    <a:gd name="T36" fmla="*/ 64 w 72"/>
                    <a:gd name="T37" fmla="*/ 8 h 66"/>
                    <a:gd name="T38" fmla="*/ 72 w 72"/>
                    <a:gd name="T39" fmla="*/ 16 h 66"/>
                    <a:gd name="T40" fmla="*/ 70 w 72"/>
                    <a:gd name="T41" fmla="*/ 22 h 66"/>
                    <a:gd name="T42" fmla="*/ 72 w 72"/>
                    <a:gd name="T43" fmla="*/ 25 h 66"/>
                    <a:gd name="T44" fmla="*/ 68 w 72"/>
                    <a:gd name="T45" fmla="*/ 29 h 66"/>
                    <a:gd name="T46" fmla="*/ 67 w 72"/>
                    <a:gd name="T47" fmla="*/ 32 h 66"/>
                    <a:gd name="T48" fmla="*/ 64 w 72"/>
                    <a:gd name="T49" fmla="*/ 35 h 66"/>
                    <a:gd name="T50" fmla="*/ 63 w 72"/>
                    <a:gd name="T51" fmla="*/ 36 h 66"/>
                    <a:gd name="T52" fmla="*/ 62 w 72"/>
                    <a:gd name="T53" fmla="*/ 37 h 66"/>
                    <a:gd name="T54" fmla="*/ 61 w 72"/>
                    <a:gd name="T55" fmla="*/ 39 h 66"/>
                    <a:gd name="T56" fmla="*/ 59 w 72"/>
                    <a:gd name="T57" fmla="*/ 41 h 66"/>
                    <a:gd name="T58" fmla="*/ 57 w 72"/>
                    <a:gd name="T59" fmla="*/ 43 h 66"/>
                    <a:gd name="T60" fmla="*/ 59 w 72"/>
                    <a:gd name="T61" fmla="*/ 43 h 66"/>
                    <a:gd name="T62" fmla="*/ 62 w 72"/>
                    <a:gd name="T63" fmla="*/ 44 h 66"/>
                    <a:gd name="T64" fmla="*/ 61 w 72"/>
                    <a:gd name="T65" fmla="*/ 46 h 66"/>
                    <a:gd name="T66" fmla="*/ 60 w 72"/>
                    <a:gd name="T67" fmla="*/ 46 h 66"/>
                    <a:gd name="T68" fmla="*/ 58 w 72"/>
                    <a:gd name="T69" fmla="*/ 48 h 66"/>
                    <a:gd name="T70" fmla="*/ 57 w 72"/>
                    <a:gd name="T71" fmla="*/ 50 h 66"/>
                    <a:gd name="T72" fmla="*/ 55 w 72"/>
                    <a:gd name="T73" fmla="*/ 51 h 66"/>
                    <a:gd name="T74" fmla="*/ 53 w 72"/>
                    <a:gd name="T75" fmla="*/ 53 h 66"/>
                    <a:gd name="T76" fmla="*/ 52 w 72"/>
                    <a:gd name="T77" fmla="*/ 54 h 66"/>
                    <a:gd name="T78" fmla="*/ 49 w 72"/>
                    <a:gd name="T79" fmla="*/ 57 h 66"/>
                    <a:gd name="T80" fmla="*/ 48 w 72"/>
                    <a:gd name="T81" fmla="*/ 59 h 66"/>
                    <a:gd name="T82" fmla="*/ 46 w 72"/>
                    <a:gd name="T83" fmla="*/ 61 h 66"/>
                    <a:gd name="T84" fmla="*/ 45 w 72"/>
                    <a:gd name="T85" fmla="*/ 61 h 66"/>
                    <a:gd name="T86" fmla="*/ 44 w 72"/>
                    <a:gd name="T87" fmla="*/ 62 h 66"/>
                    <a:gd name="T88" fmla="*/ 43 w 72"/>
                    <a:gd name="T89" fmla="*/ 63 h 66"/>
                    <a:gd name="T90" fmla="*/ 42 w 72"/>
                    <a:gd name="T91" fmla="*/ 65 h 66"/>
                    <a:gd name="T92" fmla="*/ 41 w 72"/>
                    <a:gd name="T93" fmla="*/ 65 h 66"/>
                    <a:gd name="T94" fmla="*/ 39 w 72"/>
                    <a:gd name="T95" fmla="*/ 64 h 66"/>
                    <a:gd name="T96" fmla="*/ 38 w 72"/>
                    <a:gd name="T97" fmla="*/ 63 h 66"/>
                    <a:gd name="T98" fmla="*/ 36 w 72"/>
                    <a:gd name="T99" fmla="*/ 59 h 66"/>
                    <a:gd name="T100" fmla="*/ 35 w 72"/>
                    <a:gd name="T101" fmla="*/ 60 h 66"/>
                    <a:gd name="T102" fmla="*/ 33 w 72"/>
                    <a:gd name="T103" fmla="*/ 56 h 66"/>
                    <a:gd name="T104" fmla="*/ 29 w 72"/>
                    <a:gd name="T105" fmla="*/ 55 h 66"/>
                    <a:gd name="T106" fmla="*/ 25 w 72"/>
                    <a:gd name="T107" fmla="*/ 57 h 66"/>
                    <a:gd name="T108" fmla="*/ 23 w 72"/>
                    <a:gd name="T109" fmla="*/ 56 h 66"/>
                    <a:gd name="T110" fmla="*/ 20 w 72"/>
                    <a:gd name="T111" fmla="*/ 57 h 66"/>
                    <a:gd name="T112" fmla="*/ 18 w 72"/>
                    <a:gd name="T113" fmla="*/ 57 h 66"/>
                    <a:gd name="T114" fmla="*/ 18 w 72"/>
                    <a:gd name="T115" fmla="*/ 47 h 66"/>
                    <a:gd name="T116" fmla="*/ 17 w 72"/>
                    <a:gd name="T117" fmla="*/ 47 h 66"/>
                    <a:gd name="T118" fmla="*/ 10 w 72"/>
                    <a:gd name="T119" fmla="*/ 47 h 66"/>
                    <a:gd name="T120" fmla="*/ 3 w 72"/>
                    <a:gd name="T121" fmla="*/ 47 h 66"/>
                    <a:gd name="T122" fmla="*/ 1 w 72"/>
                    <a:gd name="T123" fmla="*/ 46 h 66"/>
                    <a:gd name="T124" fmla="*/ 1 w 72"/>
                    <a:gd name="T125" fmla="*/ 32 h 6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72"/>
                    <a:gd name="T190" fmla="*/ 0 h 66"/>
                    <a:gd name="T191" fmla="*/ 72 w 72"/>
                    <a:gd name="T192" fmla="*/ 66 h 6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72" h="66">
                      <a:moveTo>
                        <a:pt x="1" y="29"/>
                      </a:moveTo>
                      <a:lnTo>
                        <a:pt x="5" y="30"/>
                      </a:lnTo>
                      <a:lnTo>
                        <a:pt x="6" y="30"/>
                      </a:lnTo>
                      <a:lnTo>
                        <a:pt x="7" y="30"/>
                      </a:lnTo>
                      <a:lnTo>
                        <a:pt x="8" y="29"/>
                      </a:lnTo>
                      <a:lnTo>
                        <a:pt x="16" y="24"/>
                      </a:lnTo>
                      <a:lnTo>
                        <a:pt x="10" y="17"/>
                      </a:lnTo>
                      <a:lnTo>
                        <a:pt x="24" y="7"/>
                      </a:lnTo>
                      <a:lnTo>
                        <a:pt x="25" y="8"/>
                      </a:lnTo>
                      <a:lnTo>
                        <a:pt x="25" y="9"/>
                      </a:lnTo>
                      <a:lnTo>
                        <a:pt x="26" y="10"/>
                      </a:lnTo>
                      <a:lnTo>
                        <a:pt x="27" y="10"/>
                      </a:lnTo>
                      <a:lnTo>
                        <a:pt x="28" y="10"/>
                      </a:lnTo>
                      <a:lnTo>
                        <a:pt x="29" y="10"/>
                      </a:lnTo>
                      <a:lnTo>
                        <a:pt x="29" y="8"/>
                      </a:lnTo>
                      <a:lnTo>
                        <a:pt x="30" y="8"/>
                      </a:lnTo>
                      <a:lnTo>
                        <a:pt x="31" y="6"/>
                      </a:lnTo>
                      <a:lnTo>
                        <a:pt x="31" y="5"/>
                      </a:lnTo>
                      <a:lnTo>
                        <a:pt x="31" y="3"/>
                      </a:lnTo>
                      <a:lnTo>
                        <a:pt x="31" y="2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0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5" y="2"/>
                      </a:lnTo>
                      <a:lnTo>
                        <a:pt x="35" y="3"/>
                      </a:lnTo>
                      <a:lnTo>
                        <a:pt x="35" y="4"/>
                      </a:lnTo>
                      <a:lnTo>
                        <a:pt x="36" y="4"/>
                      </a:lnTo>
                      <a:lnTo>
                        <a:pt x="37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40" y="6"/>
                      </a:lnTo>
                      <a:lnTo>
                        <a:pt x="41" y="7"/>
                      </a:lnTo>
                      <a:lnTo>
                        <a:pt x="42" y="7"/>
                      </a:lnTo>
                      <a:lnTo>
                        <a:pt x="53" y="3"/>
                      </a:lnTo>
                      <a:lnTo>
                        <a:pt x="53" y="2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3"/>
                      </a:lnTo>
                      <a:lnTo>
                        <a:pt x="58" y="3"/>
                      </a:lnTo>
                      <a:lnTo>
                        <a:pt x="59" y="3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3" y="4"/>
                      </a:lnTo>
                      <a:lnTo>
                        <a:pt x="62" y="7"/>
                      </a:lnTo>
                      <a:lnTo>
                        <a:pt x="64" y="8"/>
                      </a:lnTo>
                      <a:lnTo>
                        <a:pt x="65" y="7"/>
                      </a:lnTo>
                      <a:lnTo>
                        <a:pt x="72" y="16"/>
                      </a:lnTo>
                      <a:lnTo>
                        <a:pt x="70" y="19"/>
                      </a:lnTo>
                      <a:lnTo>
                        <a:pt x="70" y="20"/>
                      </a:lnTo>
                      <a:lnTo>
                        <a:pt x="70" y="22"/>
                      </a:lnTo>
                      <a:lnTo>
                        <a:pt x="70" y="23"/>
                      </a:lnTo>
                      <a:lnTo>
                        <a:pt x="71" y="24"/>
                      </a:lnTo>
                      <a:lnTo>
                        <a:pt x="72" y="25"/>
                      </a:lnTo>
                      <a:lnTo>
                        <a:pt x="69" y="26"/>
                      </a:lnTo>
                      <a:lnTo>
                        <a:pt x="68" y="28"/>
                      </a:lnTo>
                      <a:lnTo>
                        <a:pt x="68" y="29"/>
                      </a:lnTo>
                      <a:lnTo>
                        <a:pt x="69" y="31"/>
                      </a:lnTo>
                      <a:lnTo>
                        <a:pt x="67" y="32"/>
                      </a:lnTo>
                      <a:lnTo>
                        <a:pt x="66" y="33"/>
                      </a:lnTo>
                      <a:lnTo>
                        <a:pt x="65" y="34"/>
                      </a:lnTo>
                      <a:lnTo>
                        <a:pt x="64" y="35"/>
                      </a:lnTo>
                      <a:lnTo>
                        <a:pt x="64" y="36"/>
                      </a:lnTo>
                      <a:lnTo>
                        <a:pt x="63" y="36"/>
                      </a:lnTo>
                      <a:lnTo>
                        <a:pt x="63" y="37"/>
                      </a:lnTo>
                      <a:lnTo>
                        <a:pt x="62" y="37"/>
                      </a:lnTo>
                      <a:lnTo>
                        <a:pt x="62" y="38"/>
                      </a:lnTo>
                      <a:lnTo>
                        <a:pt x="61" y="39"/>
                      </a:lnTo>
                      <a:lnTo>
                        <a:pt x="60" y="40"/>
                      </a:lnTo>
                      <a:lnTo>
                        <a:pt x="59" y="41"/>
                      </a:lnTo>
                      <a:lnTo>
                        <a:pt x="58" y="41"/>
                      </a:lnTo>
                      <a:lnTo>
                        <a:pt x="57" y="42"/>
                      </a:lnTo>
                      <a:lnTo>
                        <a:pt x="57" y="43"/>
                      </a:lnTo>
                      <a:lnTo>
                        <a:pt x="58" y="43"/>
                      </a:lnTo>
                      <a:lnTo>
                        <a:pt x="59" y="43"/>
                      </a:lnTo>
                      <a:lnTo>
                        <a:pt x="60" y="43"/>
                      </a:lnTo>
                      <a:lnTo>
                        <a:pt x="61" y="44"/>
                      </a:lnTo>
                      <a:lnTo>
                        <a:pt x="62" y="44"/>
                      </a:lnTo>
                      <a:lnTo>
                        <a:pt x="62" y="45"/>
                      </a:lnTo>
                      <a:lnTo>
                        <a:pt x="61" y="46"/>
                      </a:lnTo>
                      <a:lnTo>
                        <a:pt x="60" y="47"/>
                      </a:lnTo>
                      <a:lnTo>
                        <a:pt x="60" y="46"/>
                      </a:lnTo>
                      <a:lnTo>
                        <a:pt x="59" y="47"/>
                      </a:lnTo>
                      <a:lnTo>
                        <a:pt x="58" y="48"/>
                      </a:lnTo>
                      <a:lnTo>
                        <a:pt x="57" y="49"/>
                      </a:lnTo>
                      <a:lnTo>
                        <a:pt x="57" y="50"/>
                      </a:lnTo>
                      <a:lnTo>
                        <a:pt x="56" y="50"/>
                      </a:lnTo>
                      <a:lnTo>
                        <a:pt x="55" y="51"/>
                      </a:lnTo>
                      <a:lnTo>
                        <a:pt x="54" y="51"/>
                      </a:lnTo>
                      <a:lnTo>
                        <a:pt x="54" y="52"/>
                      </a:lnTo>
                      <a:lnTo>
                        <a:pt x="53" y="53"/>
                      </a:lnTo>
                      <a:lnTo>
                        <a:pt x="52" y="54"/>
                      </a:lnTo>
                      <a:lnTo>
                        <a:pt x="51" y="55"/>
                      </a:lnTo>
                      <a:lnTo>
                        <a:pt x="50" y="56"/>
                      </a:lnTo>
                      <a:lnTo>
                        <a:pt x="49" y="57"/>
                      </a:lnTo>
                      <a:lnTo>
                        <a:pt x="48" y="58"/>
                      </a:lnTo>
                      <a:lnTo>
                        <a:pt x="48" y="59"/>
                      </a:lnTo>
                      <a:lnTo>
                        <a:pt x="47" y="59"/>
                      </a:lnTo>
                      <a:lnTo>
                        <a:pt x="47" y="60"/>
                      </a:lnTo>
                      <a:lnTo>
                        <a:pt x="46" y="61"/>
                      </a:lnTo>
                      <a:lnTo>
                        <a:pt x="45" y="61"/>
                      </a:lnTo>
                      <a:lnTo>
                        <a:pt x="44" y="62"/>
                      </a:lnTo>
                      <a:lnTo>
                        <a:pt x="44" y="63"/>
                      </a:lnTo>
                      <a:lnTo>
                        <a:pt x="43" y="63"/>
                      </a:lnTo>
                      <a:lnTo>
                        <a:pt x="42" y="64"/>
                      </a:lnTo>
                      <a:lnTo>
                        <a:pt x="42" y="65"/>
                      </a:lnTo>
                      <a:lnTo>
                        <a:pt x="41" y="65"/>
                      </a:lnTo>
                      <a:lnTo>
                        <a:pt x="41" y="66"/>
                      </a:lnTo>
                      <a:lnTo>
                        <a:pt x="41" y="65"/>
                      </a:lnTo>
                      <a:lnTo>
                        <a:pt x="40" y="65"/>
                      </a:lnTo>
                      <a:lnTo>
                        <a:pt x="39" y="64"/>
                      </a:lnTo>
                      <a:lnTo>
                        <a:pt x="39" y="63"/>
                      </a:lnTo>
                      <a:lnTo>
                        <a:pt x="38" y="63"/>
                      </a:lnTo>
                      <a:lnTo>
                        <a:pt x="38" y="62"/>
                      </a:lnTo>
                      <a:lnTo>
                        <a:pt x="37" y="61"/>
                      </a:lnTo>
                      <a:lnTo>
                        <a:pt x="36" y="59"/>
                      </a:lnTo>
                      <a:lnTo>
                        <a:pt x="35" y="60"/>
                      </a:lnTo>
                      <a:lnTo>
                        <a:pt x="34" y="59"/>
                      </a:lnTo>
                      <a:lnTo>
                        <a:pt x="32" y="57"/>
                      </a:lnTo>
                      <a:lnTo>
                        <a:pt x="33" y="56"/>
                      </a:lnTo>
                      <a:lnTo>
                        <a:pt x="31" y="54"/>
                      </a:lnTo>
                      <a:lnTo>
                        <a:pt x="30" y="55"/>
                      </a:lnTo>
                      <a:lnTo>
                        <a:pt x="29" y="55"/>
                      </a:lnTo>
                      <a:lnTo>
                        <a:pt x="28" y="56"/>
                      </a:lnTo>
                      <a:lnTo>
                        <a:pt x="27" y="56"/>
                      </a:lnTo>
                      <a:lnTo>
                        <a:pt x="25" y="57"/>
                      </a:lnTo>
                      <a:lnTo>
                        <a:pt x="25" y="56"/>
                      </a:lnTo>
                      <a:lnTo>
                        <a:pt x="24" y="56"/>
                      </a:lnTo>
                      <a:lnTo>
                        <a:pt x="23" y="56"/>
                      </a:lnTo>
                      <a:lnTo>
                        <a:pt x="21" y="57"/>
                      </a:lnTo>
                      <a:lnTo>
                        <a:pt x="20" y="57"/>
                      </a:lnTo>
                      <a:lnTo>
                        <a:pt x="18" y="58"/>
                      </a:lnTo>
                      <a:lnTo>
                        <a:pt x="17" y="58"/>
                      </a:lnTo>
                      <a:lnTo>
                        <a:pt x="18" y="57"/>
                      </a:lnTo>
                      <a:lnTo>
                        <a:pt x="18" y="54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7" y="47"/>
                      </a:lnTo>
                      <a:lnTo>
                        <a:pt x="15" y="47"/>
                      </a:lnTo>
                      <a:lnTo>
                        <a:pt x="13" y="47"/>
                      </a:lnTo>
                      <a:lnTo>
                        <a:pt x="10" y="47"/>
                      </a:lnTo>
                      <a:lnTo>
                        <a:pt x="7" y="47"/>
                      </a:lnTo>
                      <a:lnTo>
                        <a:pt x="4" y="47"/>
                      </a:lnTo>
                      <a:lnTo>
                        <a:pt x="3" y="47"/>
                      </a:lnTo>
                      <a:lnTo>
                        <a:pt x="2" y="46"/>
                      </a:lnTo>
                      <a:lnTo>
                        <a:pt x="1" y="46"/>
                      </a:lnTo>
                      <a:lnTo>
                        <a:pt x="0" y="45"/>
                      </a:lnTo>
                      <a:lnTo>
                        <a:pt x="0" y="36"/>
                      </a:lnTo>
                      <a:lnTo>
                        <a:pt x="1" y="32"/>
                      </a:lnTo>
                      <a:lnTo>
                        <a:pt x="1" y="31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gradFill>
                  <a:gsLst>
                    <a:gs pos="50000">
                      <a:srgbClr val="CCCC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n w="0">
                  <a:gradFill>
                    <a:gsLst>
                      <a:gs pos="50000">
                        <a:schemeClr val="accent4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prstMaterial="flat">
                  <a:bevelT/>
                </a:sp3d>
              </p:spPr>
            </p:sp>
            <p:sp>
              <p:nvSpPr>
                <p:cNvPr id="92" name="370"/>
                <p:cNvSpPr>
                  <a:spLocks/>
                </p:cNvSpPr>
                <p:nvPr/>
              </p:nvSpPr>
              <p:spPr bwMode="auto">
                <a:xfrm>
                  <a:off x="1653887" y="2494717"/>
                  <a:ext cx="1207818" cy="1041413"/>
                </a:xfrm>
                <a:custGeom>
                  <a:avLst/>
                  <a:gdLst>
                    <a:gd name="T0" fmla="*/ 4 w 96"/>
                    <a:gd name="T1" fmla="*/ 34 h 85"/>
                    <a:gd name="T2" fmla="*/ 11 w 96"/>
                    <a:gd name="T3" fmla="*/ 32 h 85"/>
                    <a:gd name="T4" fmla="*/ 14 w 96"/>
                    <a:gd name="T5" fmla="*/ 32 h 85"/>
                    <a:gd name="T6" fmla="*/ 20 w 96"/>
                    <a:gd name="T7" fmla="*/ 25 h 85"/>
                    <a:gd name="T8" fmla="*/ 21 w 96"/>
                    <a:gd name="T9" fmla="*/ 28 h 85"/>
                    <a:gd name="T10" fmla="*/ 25 w 96"/>
                    <a:gd name="T11" fmla="*/ 31 h 85"/>
                    <a:gd name="T12" fmla="*/ 29 w 96"/>
                    <a:gd name="T13" fmla="*/ 29 h 85"/>
                    <a:gd name="T14" fmla="*/ 36 w 96"/>
                    <a:gd name="T15" fmla="*/ 28 h 85"/>
                    <a:gd name="T16" fmla="*/ 40 w 96"/>
                    <a:gd name="T17" fmla="*/ 18 h 85"/>
                    <a:gd name="T18" fmla="*/ 54 w 96"/>
                    <a:gd name="T19" fmla="*/ 19 h 85"/>
                    <a:gd name="T20" fmla="*/ 52 w 96"/>
                    <a:gd name="T21" fmla="*/ 12 h 85"/>
                    <a:gd name="T22" fmla="*/ 53 w 96"/>
                    <a:gd name="T23" fmla="*/ 8 h 85"/>
                    <a:gd name="T24" fmla="*/ 54 w 96"/>
                    <a:gd name="T25" fmla="*/ 7 h 85"/>
                    <a:gd name="T26" fmla="*/ 56 w 96"/>
                    <a:gd name="T27" fmla="*/ 6 h 85"/>
                    <a:gd name="T28" fmla="*/ 57 w 96"/>
                    <a:gd name="T29" fmla="*/ 4 h 85"/>
                    <a:gd name="T30" fmla="*/ 59 w 96"/>
                    <a:gd name="T31" fmla="*/ 0 h 85"/>
                    <a:gd name="T32" fmla="*/ 61 w 96"/>
                    <a:gd name="T33" fmla="*/ 2 h 85"/>
                    <a:gd name="T34" fmla="*/ 68 w 96"/>
                    <a:gd name="T35" fmla="*/ 6 h 85"/>
                    <a:gd name="T36" fmla="*/ 70 w 96"/>
                    <a:gd name="T37" fmla="*/ 7 h 85"/>
                    <a:gd name="T38" fmla="*/ 70 w 96"/>
                    <a:gd name="T39" fmla="*/ 5 h 85"/>
                    <a:gd name="T40" fmla="*/ 72 w 96"/>
                    <a:gd name="T41" fmla="*/ 6 h 85"/>
                    <a:gd name="T42" fmla="*/ 74 w 96"/>
                    <a:gd name="T43" fmla="*/ 6 h 85"/>
                    <a:gd name="T44" fmla="*/ 70 w 96"/>
                    <a:gd name="T45" fmla="*/ 13 h 85"/>
                    <a:gd name="T46" fmla="*/ 68 w 96"/>
                    <a:gd name="T47" fmla="*/ 11 h 85"/>
                    <a:gd name="T48" fmla="*/ 66 w 96"/>
                    <a:gd name="T49" fmla="*/ 11 h 85"/>
                    <a:gd name="T50" fmla="*/ 66 w 96"/>
                    <a:gd name="T51" fmla="*/ 18 h 85"/>
                    <a:gd name="T52" fmla="*/ 68 w 96"/>
                    <a:gd name="T53" fmla="*/ 29 h 85"/>
                    <a:gd name="T54" fmla="*/ 74 w 96"/>
                    <a:gd name="T55" fmla="*/ 32 h 85"/>
                    <a:gd name="T56" fmla="*/ 79 w 96"/>
                    <a:gd name="T57" fmla="*/ 32 h 85"/>
                    <a:gd name="T58" fmla="*/ 79 w 96"/>
                    <a:gd name="T59" fmla="*/ 38 h 85"/>
                    <a:gd name="T60" fmla="*/ 79 w 96"/>
                    <a:gd name="T61" fmla="*/ 52 h 85"/>
                    <a:gd name="T62" fmla="*/ 81 w 96"/>
                    <a:gd name="T63" fmla="*/ 53 h 85"/>
                    <a:gd name="T64" fmla="*/ 88 w 96"/>
                    <a:gd name="T65" fmla="*/ 53 h 85"/>
                    <a:gd name="T66" fmla="*/ 95 w 96"/>
                    <a:gd name="T67" fmla="*/ 53 h 85"/>
                    <a:gd name="T68" fmla="*/ 96 w 96"/>
                    <a:gd name="T69" fmla="*/ 53 h 85"/>
                    <a:gd name="T70" fmla="*/ 96 w 96"/>
                    <a:gd name="T71" fmla="*/ 63 h 85"/>
                    <a:gd name="T72" fmla="*/ 93 w 96"/>
                    <a:gd name="T73" fmla="*/ 65 h 85"/>
                    <a:gd name="T74" fmla="*/ 91 w 96"/>
                    <a:gd name="T75" fmla="*/ 66 h 85"/>
                    <a:gd name="T76" fmla="*/ 88 w 96"/>
                    <a:gd name="T77" fmla="*/ 68 h 85"/>
                    <a:gd name="T78" fmla="*/ 86 w 96"/>
                    <a:gd name="T79" fmla="*/ 70 h 85"/>
                    <a:gd name="T80" fmla="*/ 74 w 96"/>
                    <a:gd name="T81" fmla="*/ 73 h 85"/>
                    <a:gd name="T82" fmla="*/ 76 w 96"/>
                    <a:gd name="T83" fmla="*/ 77 h 85"/>
                    <a:gd name="T84" fmla="*/ 73 w 96"/>
                    <a:gd name="T85" fmla="*/ 78 h 85"/>
                    <a:gd name="T86" fmla="*/ 72 w 96"/>
                    <a:gd name="T87" fmla="*/ 78 h 85"/>
                    <a:gd name="T88" fmla="*/ 68 w 96"/>
                    <a:gd name="T89" fmla="*/ 80 h 85"/>
                    <a:gd name="T90" fmla="*/ 66 w 96"/>
                    <a:gd name="T91" fmla="*/ 80 h 85"/>
                    <a:gd name="T92" fmla="*/ 61 w 96"/>
                    <a:gd name="T93" fmla="*/ 83 h 85"/>
                    <a:gd name="T94" fmla="*/ 60 w 96"/>
                    <a:gd name="T95" fmla="*/ 80 h 85"/>
                    <a:gd name="T96" fmla="*/ 57 w 96"/>
                    <a:gd name="T97" fmla="*/ 77 h 85"/>
                    <a:gd name="T98" fmla="*/ 52 w 96"/>
                    <a:gd name="T99" fmla="*/ 78 h 85"/>
                    <a:gd name="T100" fmla="*/ 47 w 96"/>
                    <a:gd name="T101" fmla="*/ 80 h 85"/>
                    <a:gd name="T102" fmla="*/ 41 w 96"/>
                    <a:gd name="T103" fmla="*/ 80 h 85"/>
                    <a:gd name="T104" fmla="*/ 34 w 96"/>
                    <a:gd name="T105" fmla="*/ 80 h 85"/>
                    <a:gd name="T106" fmla="*/ 32 w 96"/>
                    <a:gd name="T107" fmla="*/ 85 h 85"/>
                    <a:gd name="T108" fmla="*/ 29 w 96"/>
                    <a:gd name="T109" fmla="*/ 82 h 85"/>
                    <a:gd name="T110" fmla="*/ 26 w 96"/>
                    <a:gd name="T111" fmla="*/ 79 h 85"/>
                    <a:gd name="T112" fmla="*/ 13 w 96"/>
                    <a:gd name="T113" fmla="*/ 71 h 85"/>
                    <a:gd name="T114" fmla="*/ 17 w 96"/>
                    <a:gd name="T115" fmla="*/ 52 h 85"/>
                    <a:gd name="T116" fmla="*/ 8 w 96"/>
                    <a:gd name="T117" fmla="*/ 47 h 85"/>
                    <a:gd name="T118" fmla="*/ 4 w 96"/>
                    <a:gd name="T119" fmla="*/ 42 h 8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96"/>
                    <a:gd name="T181" fmla="*/ 0 h 85"/>
                    <a:gd name="T182" fmla="*/ 96 w 96"/>
                    <a:gd name="T183" fmla="*/ 85 h 8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96" h="85">
                      <a:moveTo>
                        <a:pt x="0" y="35"/>
                      </a:moveTo>
                      <a:lnTo>
                        <a:pt x="1" y="34"/>
                      </a:lnTo>
                      <a:lnTo>
                        <a:pt x="4" y="34"/>
                      </a:lnTo>
                      <a:lnTo>
                        <a:pt x="5" y="34"/>
                      </a:lnTo>
                      <a:lnTo>
                        <a:pt x="9" y="31"/>
                      </a:lnTo>
                      <a:lnTo>
                        <a:pt x="11" y="32"/>
                      </a:lnTo>
                      <a:lnTo>
                        <a:pt x="12" y="33"/>
                      </a:lnTo>
                      <a:lnTo>
                        <a:pt x="13" y="33"/>
                      </a:lnTo>
                      <a:lnTo>
                        <a:pt x="14" y="32"/>
                      </a:lnTo>
                      <a:lnTo>
                        <a:pt x="15" y="32"/>
                      </a:lnTo>
                      <a:lnTo>
                        <a:pt x="16" y="31"/>
                      </a:lnTo>
                      <a:lnTo>
                        <a:pt x="20" y="25"/>
                      </a:lnTo>
                      <a:lnTo>
                        <a:pt x="20" y="26"/>
                      </a:lnTo>
                      <a:lnTo>
                        <a:pt x="21" y="27"/>
                      </a:lnTo>
                      <a:lnTo>
                        <a:pt x="21" y="28"/>
                      </a:lnTo>
                      <a:lnTo>
                        <a:pt x="21" y="29"/>
                      </a:lnTo>
                      <a:lnTo>
                        <a:pt x="25" y="31"/>
                      </a:lnTo>
                      <a:lnTo>
                        <a:pt x="28" y="28"/>
                      </a:lnTo>
                      <a:lnTo>
                        <a:pt x="28" y="29"/>
                      </a:lnTo>
                      <a:lnTo>
                        <a:pt x="29" y="29"/>
                      </a:lnTo>
                      <a:lnTo>
                        <a:pt x="32" y="30"/>
                      </a:lnTo>
                      <a:lnTo>
                        <a:pt x="32" y="28"/>
                      </a:lnTo>
                      <a:lnTo>
                        <a:pt x="36" y="28"/>
                      </a:lnTo>
                      <a:lnTo>
                        <a:pt x="37" y="19"/>
                      </a:lnTo>
                      <a:lnTo>
                        <a:pt x="40" y="17"/>
                      </a:lnTo>
                      <a:lnTo>
                        <a:pt x="40" y="18"/>
                      </a:lnTo>
                      <a:lnTo>
                        <a:pt x="43" y="17"/>
                      </a:lnTo>
                      <a:lnTo>
                        <a:pt x="45" y="23"/>
                      </a:lnTo>
                      <a:lnTo>
                        <a:pt x="54" y="19"/>
                      </a:lnTo>
                      <a:lnTo>
                        <a:pt x="53" y="16"/>
                      </a:lnTo>
                      <a:lnTo>
                        <a:pt x="54" y="15"/>
                      </a:lnTo>
                      <a:lnTo>
                        <a:pt x="52" y="12"/>
                      </a:lnTo>
                      <a:lnTo>
                        <a:pt x="54" y="12"/>
                      </a:lnTo>
                      <a:lnTo>
                        <a:pt x="54" y="10"/>
                      </a:lnTo>
                      <a:lnTo>
                        <a:pt x="53" y="8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6" y="6"/>
                      </a:lnTo>
                      <a:lnTo>
                        <a:pt x="57" y="5"/>
                      </a:lnTo>
                      <a:lnTo>
                        <a:pt x="57" y="4"/>
                      </a:lnTo>
                      <a:lnTo>
                        <a:pt x="57" y="3"/>
                      </a:lnTo>
                      <a:lnTo>
                        <a:pt x="57" y="0"/>
                      </a:lnTo>
                      <a:lnTo>
                        <a:pt x="59" y="0"/>
                      </a:lnTo>
                      <a:lnTo>
                        <a:pt x="60" y="0"/>
                      </a:lnTo>
                      <a:lnTo>
                        <a:pt x="60" y="1"/>
                      </a:lnTo>
                      <a:lnTo>
                        <a:pt x="61" y="2"/>
                      </a:lnTo>
                      <a:lnTo>
                        <a:pt x="65" y="1"/>
                      </a:lnTo>
                      <a:lnTo>
                        <a:pt x="68" y="6"/>
                      </a:lnTo>
                      <a:lnTo>
                        <a:pt x="69" y="7"/>
                      </a:lnTo>
                      <a:lnTo>
                        <a:pt x="70" y="7"/>
                      </a:lnTo>
                      <a:lnTo>
                        <a:pt x="70" y="6"/>
                      </a:lnTo>
                      <a:lnTo>
                        <a:pt x="70" y="5"/>
                      </a:lnTo>
                      <a:lnTo>
                        <a:pt x="70" y="4"/>
                      </a:lnTo>
                      <a:lnTo>
                        <a:pt x="71" y="5"/>
                      </a:lnTo>
                      <a:lnTo>
                        <a:pt x="72" y="6"/>
                      </a:lnTo>
                      <a:lnTo>
                        <a:pt x="73" y="6"/>
                      </a:lnTo>
                      <a:lnTo>
                        <a:pt x="74" y="6"/>
                      </a:lnTo>
                      <a:lnTo>
                        <a:pt x="71" y="14"/>
                      </a:lnTo>
                      <a:lnTo>
                        <a:pt x="70" y="14"/>
                      </a:lnTo>
                      <a:lnTo>
                        <a:pt x="70" y="13"/>
                      </a:lnTo>
                      <a:lnTo>
                        <a:pt x="69" y="13"/>
                      </a:lnTo>
                      <a:lnTo>
                        <a:pt x="69" y="12"/>
                      </a:lnTo>
                      <a:lnTo>
                        <a:pt x="68" y="11"/>
                      </a:lnTo>
                      <a:lnTo>
                        <a:pt x="67" y="11"/>
                      </a:lnTo>
                      <a:lnTo>
                        <a:pt x="66" y="11"/>
                      </a:lnTo>
                      <a:lnTo>
                        <a:pt x="65" y="11"/>
                      </a:lnTo>
                      <a:lnTo>
                        <a:pt x="65" y="18"/>
                      </a:lnTo>
                      <a:lnTo>
                        <a:pt x="66" y="18"/>
                      </a:lnTo>
                      <a:lnTo>
                        <a:pt x="65" y="28"/>
                      </a:lnTo>
                      <a:lnTo>
                        <a:pt x="67" y="28"/>
                      </a:lnTo>
                      <a:lnTo>
                        <a:pt x="68" y="29"/>
                      </a:lnTo>
                      <a:lnTo>
                        <a:pt x="69" y="29"/>
                      </a:lnTo>
                      <a:lnTo>
                        <a:pt x="74" y="29"/>
                      </a:lnTo>
                      <a:lnTo>
                        <a:pt x="74" y="32"/>
                      </a:lnTo>
                      <a:lnTo>
                        <a:pt x="75" y="32"/>
                      </a:lnTo>
                      <a:lnTo>
                        <a:pt x="77" y="32"/>
                      </a:lnTo>
                      <a:lnTo>
                        <a:pt x="79" y="32"/>
                      </a:lnTo>
                      <a:lnTo>
                        <a:pt x="79" y="35"/>
                      </a:lnTo>
                      <a:lnTo>
                        <a:pt x="79" y="37"/>
                      </a:lnTo>
                      <a:lnTo>
                        <a:pt x="79" y="38"/>
                      </a:lnTo>
                      <a:lnTo>
                        <a:pt x="78" y="42"/>
                      </a:lnTo>
                      <a:lnTo>
                        <a:pt x="78" y="51"/>
                      </a:lnTo>
                      <a:lnTo>
                        <a:pt x="79" y="52"/>
                      </a:lnTo>
                      <a:lnTo>
                        <a:pt x="80" y="52"/>
                      </a:lnTo>
                      <a:lnTo>
                        <a:pt x="81" y="53"/>
                      </a:lnTo>
                      <a:lnTo>
                        <a:pt x="82" y="53"/>
                      </a:lnTo>
                      <a:lnTo>
                        <a:pt x="85" y="53"/>
                      </a:lnTo>
                      <a:lnTo>
                        <a:pt x="88" y="53"/>
                      </a:lnTo>
                      <a:lnTo>
                        <a:pt x="91" y="53"/>
                      </a:lnTo>
                      <a:lnTo>
                        <a:pt x="93" y="53"/>
                      </a:lnTo>
                      <a:lnTo>
                        <a:pt x="95" y="53"/>
                      </a:lnTo>
                      <a:lnTo>
                        <a:pt x="96" y="52"/>
                      </a:lnTo>
                      <a:lnTo>
                        <a:pt x="96" y="53"/>
                      </a:lnTo>
                      <a:lnTo>
                        <a:pt x="96" y="55"/>
                      </a:lnTo>
                      <a:lnTo>
                        <a:pt x="96" y="60"/>
                      </a:lnTo>
                      <a:lnTo>
                        <a:pt x="96" y="63"/>
                      </a:lnTo>
                      <a:lnTo>
                        <a:pt x="95" y="64"/>
                      </a:lnTo>
                      <a:lnTo>
                        <a:pt x="94" y="65"/>
                      </a:lnTo>
                      <a:lnTo>
                        <a:pt x="93" y="65"/>
                      </a:lnTo>
                      <a:lnTo>
                        <a:pt x="91" y="66"/>
                      </a:lnTo>
                      <a:lnTo>
                        <a:pt x="90" y="66"/>
                      </a:lnTo>
                      <a:lnTo>
                        <a:pt x="90" y="67"/>
                      </a:lnTo>
                      <a:lnTo>
                        <a:pt x="88" y="68"/>
                      </a:lnTo>
                      <a:lnTo>
                        <a:pt x="87" y="68"/>
                      </a:lnTo>
                      <a:lnTo>
                        <a:pt x="87" y="69"/>
                      </a:lnTo>
                      <a:lnTo>
                        <a:pt x="86" y="70"/>
                      </a:lnTo>
                      <a:lnTo>
                        <a:pt x="85" y="70"/>
                      </a:lnTo>
                      <a:lnTo>
                        <a:pt x="73" y="72"/>
                      </a:lnTo>
                      <a:lnTo>
                        <a:pt x="74" y="73"/>
                      </a:lnTo>
                      <a:lnTo>
                        <a:pt x="74" y="74"/>
                      </a:lnTo>
                      <a:lnTo>
                        <a:pt x="75" y="75"/>
                      </a:lnTo>
                      <a:lnTo>
                        <a:pt x="76" y="77"/>
                      </a:lnTo>
                      <a:lnTo>
                        <a:pt x="75" y="77"/>
                      </a:lnTo>
                      <a:lnTo>
                        <a:pt x="74" y="78"/>
                      </a:lnTo>
                      <a:lnTo>
                        <a:pt x="73" y="78"/>
                      </a:lnTo>
                      <a:lnTo>
                        <a:pt x="72" y="78"/>
                      </a:lnTo>
                      <a:lnTo>
                        <a:pt x="71" y="79"/>
                      </a:lnTo>
                      <a:lnTo>
                        <a:pt x="70" y="80"/>
                      </a:lnTo>
                      <a:lnTo>
                        <a:pt x="68" y="80"/>
                      </a:lnTo>
                      <a:lnTo>
                        <a:pt x="67" y="79"/>
                      </a:lnTo>
                      <a:lnTo>
                        <a:pt x="67" y="80"/>
                      </a:lnTo>
                      <a:lnTo>
                        <a:pt x="66" y="80"/>
                      </a:lnTo>
                      <a:lnTo>
                        <a:pt x="66" y="81"/>
                      </a:lnTo>
                      <a:lnTo>
                        <a:pt x="63" y="84"/>
                      </a:lnTo>
                      <a:lnTo>
                        <a:pt x="61" y="83"/>
                      </a:lnTo>
                      <a:lnTo>
                        <a:pt x="60" y="82"/>
                      </a:lnTo>
                      <a:lnTo>
                        <a:pt x="60" y="81"/>
                      </a:lnTo>
                      <a:lnTo>
                        <a:pt x="60" y="80"/>
                      </a:lnTo>
                      <a:lnTo>
                        <a:pt x="60" y="79"/>
                      </a:lnTo>
                      <a:lnTo>
                        <a:pt x="59" y="78"/>
                      </a:lnTo>
                      <a:lnTo>
                        <a:pt x="57" y="77"/>
                      </a:lnTo>
                      <a:lnTo>
                        <a:pt x="57" y="75"/>
                      </a:lnTo>
                      <a:lnTo>
                        <a:pt x="54" y="76"/>
                      </a:lnTo>
                      <a:lnTo>
                        <a:pt x="52" y="78"/>
                      </a:lnTo>
                      <a:lnTo>
                        <a:pt x="49" y="76"/>
                      </a:lnTo>
                      <a:lnTo>
                        <a:pt x="47" y="79"/>
                      </a:lnTo>
                      <a:lnTo>
                        <a:pt x="47" y="80"/>
                      </a:lnTo>
                      <a:lnTo>
                        <a:pt x="46" y="80"/>
                      </a:lnTo>
                      <a:lnTo>
                        <a:pt x="43" y="80"/>
                      </a:lnTo>
                      <a:lnTo>
                        <a:pt x="41" y="80"/>
                      </a:lnTo>
                      <a:lnTo>
                        <a:pt x="40" y="80"/>
                      </a:lnTo>
                      <a:lnTo>
                        <a:pt x="38" y="79"/>
                      </a:lnTo>
                      <a:lnTo>
                        <a:pt x="34" y="80"/>
                      </a:lnTo>
                      <a:lnTo>
                        <a:pt x="33" y="81"/>
                      </a:lnTo>
                      <a:lnTo>
                        <a:pt x="32" y="85"/>
                      </a:lnTo>
                      <a:lnTo>
                        <a:pt x="31" y="85"/>
                      </a:lnTo>
                      <a:lnTo>
                        <a:pt x="30" y="83"/>
                      </a:lnTo>
                      <a:lnTo>
                        <a:pt x="29" y="82"/>
                      </a:lnTo>
                      <a:lnTo>
                        <a:pt x="29" y="81"/>
                      </a:lnTo>
                      <a:lnTo>
                        <a:pt x="27" y="79"/>
                      </a:lnTo>
                      <a:lnTo>
                        <a:pt x="26" y="79"/>
                      </a:lnTo>
                      <a:lnTo>
                        <a:pt x="23" y="75"/>
                      </a:lnTo>
                      <a:lnTo>
                        <a:pt x="25" y="72"/>
                      </a:lnTo>
                      <a:lnTo>
                        <a:pt x="13" y="71"/>
                      </a:lnTo>
                      <a:lnTo>
                        <a:pt x="13" y="62"/>
                      </a:lnTo>
                      <a:lnTo>
                        <a:pt x="16" y="62"/>
                      </a:lnTo>
                      <a:lnTo>
                        <a:pt x="17" y="52"/>
                      </a:lnTo>
                      <a:lnTo>
                        <a:pt x="9" y="51"/>
                      </a:lnTo>
                      <a:lnTo>
                        <a:pt x="6" y="47"/>
                      </a:lnTo>
                      <a:lnTo>
                        <a:pt x="8" y="47"/>
                      </a:lnTo>
                      <a:lnTo>
                        <a:pt x="7" y="44"/>
                      </a:lnTo>
                      <a:lnTo>
                        <a:pt x="5" y="44"/>
                      </a:lnTo>
                      <a:lnTo>
                        <a:pt x="4" y="42"/>
                      </a:lnTo>
                      <a:lnTo>
                        <a:pt x="2" y="39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gradFill>
                  <a:gsLst>
                    <a:gs pos="50000">
                      <a:srgbClr val="CCCC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n w="0">
                  <a:gradFill>
                    <a:gsLst>
                      <a:gs pos="50000">
                        <a:schemeClr val="accent4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prstMaterial="flat">
                  <a:bevelT/>
                </a:sp3d>
              </p:spPr>
            </p:sp>
            <p:sp>
              <p:nvSpPr>
                <p:cNvPr id="93" name="320"/>
                <p:cNvSpPr>
                  <a:spLocks/>
                </p:cNvSpPr>
                <p:nvPr/>
              </p:nvSpPr>
              <p:spPr bwMode="auto">
                <a:xfrm>
                  <a:off x="1912379" y="563588"/>
                  <a:ext cx="893282" cy="1029161"/>
                </a:xfrm>
                <a:custGeom>
                  <a:avLst/>
                  <a:gdLst>
                    <a:gd name="T0" fmla="*/ 7 w 71"/>
                    <a:gd name="T1" fmla="*/ 34 h 84"/>
                    <a:gd name="T2" fmla="*/ 6 w 71"/>
                    <a:gd name="T3" fmla="*/ 27 h 84"/>
                    <a:gd name="T4" fmla="*/ 5 w 71"/>
                    <a:gd name="T5" fmla="*/ 25 h 84"/>
                    <a:gd name="T6" fmla="*/ 22 w 71"/>
                    <a:gd name="T7" fmla="*/ 16 h 84"/>
                    <a:gd name="T8" fmla="*/ 22 w 71"/>
                    <a:gd name="T9" fmla="*/ 15 h 84"/>
                    <a:gd name="T10" fmla="*/ 22 w 71"/>
                    <a:gd name="T11" fmla="*/ 14 h 84"/>
                    <a:gd name="T12" fmla="*/ 31 w 71"/>
                    <a:gd name="T13" fmla="*/ 4 h 84"/>
                    <a:gd name="T14" fmla="*/ 34 w 71"/>
                    <a:gd name="T15" fmla="*/ 10 h 84"/>
                    <a:gd name="T16" fmla="*/ 42 w 71"/>
                    <a:gd name="T17" fmla="*/ 4 h 84"/>
                    <a:gd name="T18" fmla="*/ 53 w 71"/>
                    <a:gd name="T19" fmla="*/ 3 h 84"/>
                    <a:gd name="T20" fmla="*/ 59 w 71"/>
                    <a:gd name="T21" fmla="*/ 14 h 84"/>
                    <a:gd name="T22" fmla="*/ 61 w 71"/>
                    <a:gd name="T23" fmla="*/ 14 h 84"/>
                    <a:gd name="T24" fmla="*/ 66 w 71"/>
                    <a:gd name="T25" fmla="*/ 23 h 84"/>
                    <a:gd name="T26" fmla="*/ 66 w 71"/>
                    <a:gd name="T27" fmla="*/ 25 h 84"/>
                    <a:gd name="T28" fmla="*/ 71 w 71"/>
                    <a:gd name="T29" fmla="*/ 39 h 84"/>
                    <a:gd name="T30" fmla="*/ 69 w 71"/>
                    <a:gd name="T31" fmla="*/ 51 h 84"/>
                    <a:gd name="T32" fmla="*/ 60 w 71"/>
                    <a:gd name="T33" fmla="*/ 60 h 84"/>
                    <a:gd name="T34" fmla="*/ 60 w 71"/>
                    <a:gd name="T35" fmla="*/ 62 h 84"/>
                    <a:gd name="T36" fmla="*/ 61 w 71"/>
                    <a:gd name="T37" fmla="*/ 64 h 84"/>
                    <a:gd name="T38" fmla="*/ 58 w 71"/>
                    <a:gd name="T39" fmla="*/ 66 h 84"/>
                    <a:gd name="T40" fmla="*/ 60 w 71"/>
                    <a:gd name="T41" fmla="*/ 75 h 84"/>
                    <a:gd name="T42" fmla="*/ 59 w 71"/>
                    <a:gd name="T43" fmla="*/ 75 h 84"/>
                    <a:gd name="T44" fmla="*/ 57 w 71"/>
                    <a:gd name="T45" fmla="*/ 73 h 84"/>
                    <a:gd name="T46" fmla="*/ 40 w 71"/>
                    <a:gd name="T47" fmla="*/ 73 h 84"/>
                    <a:gd name="T48" fmla="*/ 43 w 71"/>
                    <a:gd name="T49" fmla="*/ 81 h 84"/>
                    <a:gd name="T50" fmla="*/ 39 w 71"/>
                    <a:gd name="T51" fmla="*/ 83 h 84"/>
                    <a:gd name="T52" fmla="*/ 37 w 71"/>
                    <a:gd name="T53" fmla="*/ 81 h 84"/>
                    <a:gd name="T54" fmla="*/ 35 w 71"/>
                    <a:gd name="T55" fmla="*/ 80 h 84"/>
                    <a:gd name="T56" fmla="*/ 33 w 71"/>
                    <a:gd name="T57" fmla="*/ 80 h 84"/>
                    <a:gd name="T58" fmla="*/ 32 w 71"/>
                    <a:gd name="T59" fmla="*/ 80 h 84"/>
                    <a:gd name="T60" fmla="*/ 31 w 71"/>
                    <a:gd name="T61" fmla="*/ 79 h 84"/>
                    <a:gd name="T62" fmla="*/ 18 w 71"/>
                    <a:gd name="T63" fmla="*/ 83 h 84"/>
                    <a:gd name="T64" fmla="*/ 14 w 71"/>
                    <a:gd name="T65" fmla="*/ 84 h 84"/>
                    <a:gd name="T66" fmla="*/ 13 w 71"/>
                    <a:gd name="T67" fmla="*/ 77 h 84"/>
                    <a:gd name="T68" fmla="*/ 15 w 71"/>
                    <a:gd name="T69" fmla="*/ 76 h 84"/>
                    <a:gd name="T70" fmla="*/ 16 w 71"/>
                    <a:gd name="T71" fmla="*/ 75 h 84"/>
                    <a:gd name="T72" fmla="*/ 15 w 71"/>
                    <a:gd name="T73" fmla="*/ 72 h 84"/>
                    <a:gd name="T74" fmla="*/ 14 w 71"/>
                    <a:gd name="T75" fmla="*/ 67 h 84"/>
                    <a:gd name="T76" fmla="*/ 16 w 71"/>
                    <a:gd name="T77" fmla="*/ 59 h 84"/>
                    <a:gd name="T78" fmla="*/ 13 w 71"/>
                    <a:gd name="T79" fmla="*/ 55 h 84"/>
                    <a:gd name="T80" fmla="*/ 9 w 71"/>
                    <a:gd name="T81" fmla="*/ 51 h 84"/>
                    <a:gd name="T82" fmla="*/ 8 w 71"/>
                    <a:gd name="T83" fmla="*/ 51 h 84"/>
                    <a:gd name="T84" fmla="*/ 7 w 71"/>
                    <a:gd name="T85" fmla="*/ 51 h 84"/>
                    <a:gd name="T86" fmla="*/ 6 w 71"/>
                    <a:gd name="T87" fmla="*/ 50 h 84"/>
                    <a:gd name="T88" fmla="*/ 6 w 71"/>
                    <a:gd name="T89" fmla="*/ 47 h 84"/>
                    <a:gd name="T90" fmla="*/ 5 w 71"/>
                    <a:gd name="T91" fmla="*/ 45 h 84"/>
                    <a:gd name="T92" fmla="*/ 4 w 71"/>
                    <a:gd name="T93" fmla="*/ 43 h 84"/>
                    <a:gd name="T94" fmla="*/ 2 w 71"/>
                    <a:gd name="T95" fmla="*/ 42 h 84"/>
                    <a:gd name="T96" fmla="*/ 1 w 71"/>
                    <a:gd name="T97" fmla="*/ 42 h 84"/>
                    <a:gd name="T98" fmla="*/ 1 w 71"/>
                    <a:gd name="T99" fmla="*/ 41 h 84"/>
                    <a:gd name="T100" fmla="*/ 2 w 71"/>
                    <a:gd name="T101" fmla="*/ 40 h 84"/>
                    <a:gd name="T102" fmla="*/ 2 w 71"/>
                    <a:gd name="T103" fmla="*/ 37 h 8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1"/>
                    <a:gd name="T157" fmla="*/ 0 h 84"/>
                    <a:gd name="T158" fmla="*/ 71 w 71"/>
                    <a:gd name="T159" fmla="*/ 84 h 8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1" h="84">
                      <a:moveTo>
                        <a:pt x="1" y="36"/>
                      </a:moveTo>
                      <a:lnTo>
                        <a:pt x="7" y="34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5" y="25"/>
                      </a:lnTo>
                      <a:lnTo>
                        <a:pt x="21" y="17"/>
                      </a:lnTo>
                      <a:lnTo>
                        <a:pt x="22" y="16"/>
                      </a:lnTo>
                      <a:lnTo>
                        <a:pt x="22" y="15"/>
                      </a:lnTo>
                      <a:lnTo>
                        <a:pt x="22" y="14"/>
                      </a:lnTo>
                      <a:lnTo>
                        <a:pt x="19" y="9"/>
                      </a:lnTo>
                      <a:lnTo>
                        <a:pt x="31" y="4"/>
                      </a:lnTo>
                      <a:lnTo>
                        <a:pt x="33" y="9"/>
                      </a:lnTo>
                      <a:lnTo>
                        <a:pt x="34" y="10"/>
                      </a:lnTo>
                      <a:lnTo>
                        <a:pt x="40" y="7"/>
                      </a:lnTo>
                      <a:lnTo>
                        <a:pt x="42" y="4"/>
                      </a:lnTo>
                      <a:lnTo>
                        <a:pt x="51" y="0"/>
                      </a:lnTo>
                      <a:lnTo>
                        <a:pt x="53" y="3"/>
                      </a:lnTo>
                      <a:lnTo>
                        <a:pt x="54" y="2"/>
                      </a:lnTo>
                      <a:lnTo>
                        <a:pt x="59" y="14"/>
                      </a:lnTo>
                      <a:lnTo>
                        <a:pt x="60" y="14"/>
                      </a:lnTo>
                      <a:lnTo>
                        <a:pt x="61" y="14"/>
                      </a:lnTo>
                      <a:lnTo>
                        <a:pt x="65" y="22"/>
                      </a:lnTo>
                      <a:lnTo>
                        <a:pt x="66" y="23"/>
                      </a:lnTo>
                      <a:lnTo>
                        <a:pt x="66" y="25"/>
                      </a:lnTo>
                      <a:lnTo>
                        <a:pt x="65" y="27"/>
                      </a:lnTo>
                      <a:lnTo>
                        <a:pt x="71" y="39"/>
                      </a:lnTo>
                      <a:lnTo>
                        <a:pt x="71" y="48"/>
                      </a:lnTo>
                      <a:lnTo>
                        <a:pt x="69" y="51"/>
                      </a:lnTo>
                      <a:lnTo>
                        <a:pt x="65" y="50"/>
                      </a:lnTo>
                      <a:lnTo>
                        <a:pt x="60" y="60"/>
                      </a:lnTo>
                      <a:lnTo>
                        <a:pt x="60" y="61"/>
                      </a:lnTo>
                      <a:lnTo>
                        <a:pt x="60" y="62"/>
                      </a:lnTo>
                      <a:lnTo>
                        <a:pt x="61" y="63"/>
                      </a:lnTo>
                      <a:lnTo>
                        <a:pt x="61" y="64"/>
                      </a:lnTo>
                      <a:lnTo>
                        <a:pt x="60" y="64"/>
                      </a:lnTo>
                      <a:lnTo>
                        <a:pt x="58" y="66"/>
                      </a:lnTo>
                      <a:lnTo>
                        <a:pt x="61" y="75"/>
                      </a:lnTo>
                      <a:lnTo>
                        <a:pt x="60" y="75"/>
                      </a:lnTo>
                      <a:lnTo>
                        <a:pt x="59" y="75"/>
                      </a:lnTo>
                      <a:lnTo>
                        <a:pt x="57" y="74"/>
                      </a:lnTo>
                      <a:lnTo>
                        <a:pt x="57" y="73"/>
                      </a:lnTo>
                      <a:lnTo>
                        <a:pt x="41" y="73"/>
                      </a:lnTo>
                      <a:lnTo>
                        <a:pt x="40" y="73"/>
                      </a:lnTo>
                      <a:lnTo>
                        <a:pt x="39" y="77"/>
                      </a:lnTo>
                      <a:lnTo>
                        <a:pt x="43" y="81"/>
                      </a:lnTo>
                      <a:lnTo>
                        <a:pt x="40" y="83"/>
                      </a:lnTo>
                      <a:lnTo>
                        <a:pt x="39" y="83"/>
                      </a:lnTo>
                      <a:lnTo>
                        <a:pt x="38" y="82"/>
                      </a:lnTo>
                      <a:lnTo>
                        <a:pt x="37" y="81"/>
                      </a:lnTo>
                      <a:lnTo>
                        <a:pt x="36" y="81"/>
                      </a:lnTo>
                      <a:lnTo>
                        <a:pt x="35" y="80"/>
                      </a:lnTo>
                      <a:lnTo>
                        <a:pt x="34" y="80"/>
                      </a:lnTo>
                      <a:lnTo>
                        <a:pt x="33" y="80"/>
                      </a:lnTo>
                      <a:lnTo>
                        <a:pt x="32" y="80"/>
                      </a:lnTo>
                      <a:lnTo>
                        <a:pt x="32" y="79"/>
                      </a:lnTo>
                      <a:lnTo>
                        <a:pt x="31" y="79"/>
                      </a:lnTo>
                      <a:lnTo>
                        <a:pt x="18" y="83"/>
                      </a:lnTo>
                      <a:lnTo>
                        <a:pt x="14" y="84"/>
                      </a:lnTo>
                      <a:lnTo>
                        <a:pt x="13" y="78"/>
                      </a:lnTo>
                      <a:lnTo>
                        <a:pt x="13" y="77"/>
                      </a:lnTo>
                      <a:lnTo>
                        <a:pt x="14" y="77"/>
                      </a:lnTo>
                      <a:lnTo>
                        <a:pt x="15" y="76"/>
                      </a:lnTo>
                      <a:lnTo>
                        <a:pt x="16" y="75"/>
                      </a:lnTo>
                      <a:lnTo>
                        <a:pt x="15" y="72"/>
                      </a:lnTo>
                      <a:lnTo>
                        <a:pt x="15" y="68"/>
                      </a:lnTo>
                      <a:lnTo>
                        <a:pt x="14" y="67"/>
                      </a:lnTo>
                      <a:lnTo>
                        <a:pt x="15" y="64"/>
                      </a:lnTo>
                      <a:lnTo>
                        <a:pt x="16" y="59"/>
                      </a:lnTo>
                      <a:lnTo>
                        <a:pt x="14" y="56"/>
                      </a:lnTo>
                      <a:lnTo>
                        <a:pt x="13" y="55"/>
                      </a:lnTo>
                      <a:lnTo>
                        <a:pt x="11" y="53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7" y="51"/>
                      </a:lnTo>
                      <a:lnTo>
                        <a:pt x="6" y="51"/>
                      </a:lnTo>
                      <a:lnTo>
                        <a:pt x="6" y="50"/>
                      </a:lnTo>
                      <a:lnTo>
                        <a:pt x="6" y="48"/>
                      </a:lnTo>
                      <a:lnTo>
                        <a:pt x="6" y="47"/>
                      </a:lnTo>
                      <a:lnTo>
                        <a:pt x="5" y="46"/>
                      </a:lnTo>
                      <a:lnTo>
                        <a:pt x="5" y="45"/>
                      </a:lnTo>
                      <a:lnTo>
                        <a:pt x="4" y="44"/>
                      </a:lnTo>
                      <a:lnTo>
                        <a:pt x="4" y="43"/>
                      </a:lnTo>
                      <a:lnTo>
                        <a:pt x="3" y="42"/>
                      </a:lnTo>
                      <a:lnTo>
                        <a:pt x="2" y="42"/>
                      </a:lnTo>
                      <a:lnTo>
                        <a:pt x="1" y="43"/>
                      </a:lnTo>
                      <a:lnTo>
                        <a:pt x="1" y="42"/>
                      </a:lnTo>
                      <a:lnTo>
                        <a:pt x="0" y="42"/>
                      </a:lnTo>
                      <a:lnTo>
                        <a:pt x="1" y="41"/>
                      </a:lnTo>
                      <a:lnTo>
                        <a:pt x="2" y="40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1" y="36"/>
                      </a:lnTo>
                      <a:close/>
                    </a:path>
                  </a:pathLst>
                </a:custGeom>
                <a:gradFill>
                  <a:gsLst>
                    <a:gs pos="50000">
                      <a:srgbClr val="CCCC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n w="0">
                  <a:gradFill>
                    <a:gsLst>
                      <a:gs pos="50000">
                        <a:schemeClr val="accent4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prstMaterial="flat">
                  <a:bevelT/>
                </a:sp3d>
              </p:spPr>
            </p:sp>
            <p:sp>
              <p:nvSpPr>
                <p:cNvPr id="94" name="290"/>
                <p:cNvSpPr>
                  <a:spLocks/>
                </p:cNvSpPr>
                <p:nvPr/>
              </p:nvSpPr>
              <p:spPr bwMode="auto">
                <a:xfrm>
                  <a:off x="666816" y="1433474"/>
                  <a:ext cx="893282" cy="600344"/>
                </a:xfrm>
                <a:custGeom>
                  <a:avLst/>
                  <a:gdLst>
                    <a:gd name="T0" fmla="*/ 36 w 71"/>
                    <a:gd name="T1" fmla="*/ 18 h 49"/>
                    <a:gd name="T2" fmla="*/ 37 w 71"/>
                    <a:gd name="T3" fmla="*/ 14 h 49"/>
                    <a:gd name="T4" fmla="*/ 44 w 71"/>
                    <a:gd name="T5" fmla="*/ 11 h 49"/>
                    <a:gd name="T6" fmla="*/ 47 w 71"/>
                    <a:gd name="T7" fmla="*/ 7 h 49"/>
                    <a:gd name="T8" fmla="*/ 49 w 71"/>
                    <a:gd name="T9" fmla="*/ 6 h 49"/>
                    <a:gd name="T10" fmla="*/ 52 w 71"/>
                    <a:gd name="T11" fmla="*/ 4 h 49"/>
                    <a:gd name="T12" fmla="*/ 51 w 71"/>
                    <a:gd name="T13" fmla="*/ 2 h 49"/>
                    <a:gd name="T14" fmla="*/ 54 w 71"/>
                    <a:gd name="T15" fmla="*/ 0 h 49"/>
                    <a:gd name="T16" fmla="*/ 56 w 71"/>
                    <a:gd name="T17" fmla="*/ 4 h 49"/>
                    <a:gd name="T18" fmla="*/ 63 w 71"/>
                    <a:gd name="T19" fmla="*/ 11 h 49"/>
                    <a:gd name="T20" fmla="*/ 63 w 71"/>
                    <a:gd name="T21" fmla="*/ 14 h 49"/>
                    <a:gd name="T22" fmla="*/ 65 w 71"/>
                    <a:gd name="T23" fmla="*/ 18 h 49"/>
                    <a:gd name="T24" fmla="*/ 67 w 71"/>
                    <a:gd name="T25" fmla="*/ 16 h 49"/>
                    <a:gd name="T26" fmla="*/ 71 w 71"/>
                    <a:gd name="T27" fmla="*/ 21 h 49"/>
                    <a:gd name="T28" fmla="*/ 71 w 71"/>
                    <a:gd name="T29" fmla="*/ 23 h 49"/>
                    <a:gd name="T30" fmla="*/ 71 w 71"/>
                    <a:gd name="T31" fmla="*/ 26 h 49"/>
                    <a:gd name="T32" fmla="*/ 70 w 71"/>
                    <a:gd name="T33" fmla="*/ 27 h 49"/>
                    <a:gd name="T34" fmla="*/ 70 w 71"/>
                    <a:gd name="T35" fmla="*/ 33 h 49"/>
                    <a:gd name="T36" fmla="*/ 69 w 71"/>
                    <a:gd name="T37" fmla="*/ 40 h 49"/>
                    <a:gd name="T38" fmla="*/ 61 w 71"/>
                    <a:gd name="T39" fmla="*/ 39 h 49"/>
                    <a:gd name="T40" fmla="*/ 56 w 71"/>
                    <a:gd name="T41" fmla="*/ 47 h 49"/>
                    <a:gd name="T42" fmla="*/ 53 w 71"/>
                    <a:gd name="T43" fmla="*/ 47 h 49"/>
                    <a:gd name="T44" fmla="*/ 50 w 71"/>
                    <a:gd name="T45" fmla="*/ 44 h 49"/>
                    <a:gd name="T46" fmla="*/ 47 w 71"/>
                    <a:gd name="T47" fmla="*/ 43 h 49"/>
                    <a:gd name="T48" fmla="*/ 40 w 71"/>
                    <a:gd name="T49" fmla="*/ 44 h 49"/>
                    <a:gd name="T50" fmla="*/ 41 w 71"/>
                    <a:gd name="T51" fmla="*/ 38 h 49"/>
                    <a:gd name="T52" fmla="*/ 37 w 71"/>
                    <a:gd name="T53" fmla="*/ 43 h 49"/>
                    <a:gd name="T54" fmla="*/ 23 w 71"/>
                    <a:gd name="T55" fmla="*/ 49 h 49"/>
                    <a:gd name="T56" fmla="*/ 20 w 71"/>
                    <a:gd name="T57" fmla="*/ 49 h 49"/>
                    <a:gd name="T58" fmla="*/ 17 w 71"/>
                    <a:gd name="T59" fmla="*/ 49 h 49"/>
                    <a:gd name="T60" fmla="*/ 11 w 71"/>
                    <a:gd name="T61" fmla="*/ 49 h 49"/>
                    <a:gd name="T62" fmla="*/ 5 w 71"/>
                    <a:gd name="T63" fmla="*/ 49 h 49"/>
                    <a:gd name="T64" fmla="*/ 0 w 71"/>
                    <a:gd name="T65" fmla="*/ 41 h 49"/>
                    <a:gd name="T66" fmla="*/ 4 w 71"/>
                    <a:gd name="T67" fmla="*/ 39 h 49"/>
                    <a:gd name="T68" fmla="*/ 5 w 71"/>
                    <a:gd name="T69" fmla="*/ 40 h 49"/>
                    <a:gd name="T70" fmla="*/ 9 w 71"/>
                    <a:gd name="T71" fmla="*/ 40 h 49"/>
                    <a:gd name="T72" fmla="*/ 10 w 71"/>
                    <a:gd name="T73" fmla="*/ 29 h 49"/>
                    <a:gd name="T74" fmla="*/ 12 w 71"/>
                    <a:gd name="T75" fmla="*/ 27 h 49"/>
                    <a:gd name="T76" fmla="*/ 12 w 71"/>
                    <a:gd name="T77" fmla="*/ 24 h 49"/>
                    <a:gd name="T78" fmla="*/ 23 w 71"/>
                    <a:gd name="T79" fmla="*/ 23 h 49"/>
                    <a:gd name="T80" fmla="*/ 26 w 71"/>
                    <a:gd name="T81" fmla="*/ 19 h 49"/>
                    <a:gd name="T82" fmla="*/ 27 w 71"/>
                    <a:gd name="T83" fmla="*/ 15 h 49"/>
                    <a:gd name="T84" fmla="*/ 32 w 71"/>
                    <a:gd name="T85" fmla="*/ 14 h 49"/>
                    <a:gd name="T86" fmla="*/ 33 w 71"/>
                    <a:gd name="T87" fmla="*/ 19 h 4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71"/>
                    <a:gd name="T133" fmla="*/ 0 h 49"/>
                    <a:gd name="T134" fmla="*/ 71 w 71"/>
                    <a:gd name="T135" fmla="*/ 49 h 4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71" h="49">
                      <a:moveTo>
                        <a:pt x="35" y="17"/>
                      </a:moveTo>
                      <a:lnTo>
                        <a:pt x="36" y="18"/>
                      </a:lnTo>
                      <a:lnTo>
                        <a:pt x="38" y="17"/>
                      </a:lnTo>
                      <a:lnTo>
                        <a:pt x="37" y="14"/>
                      </a:lnTo>
                      <a:lnTo>
                        <a:pt x="43" y="11"/>
                      </a:lnTo>
                      <a:lnTo>
                        <a:pt x="44" y="11"/>
                      </a:lnTo>
                      <a:lnTo>
                        <a:pt x="45" y="10"/>
                      </a:lnTo>
                      <a:lnTo>
                        <a:pt x="47" y="7"/>
                      </a:lnTo>
                      <a:lnTo>
                        <a:pt x="47" y="6"/>
                      </a:lnTo>
                      <a:lnTo>
                        <a:pt x="49" y="6"/>
                      </a:lnTo>
                      <a:lnTo>
                        <a:pt x="51" y="3"/>
                      </a:lnTo>
                      <a:lnTo>
                        <a:pt x="52" y="4"/>
                      </a:lnTo>
                      <a:lnTo>
                        <a:pt x="52" y="3"/>
                      </a:lnTo>
                      <a:lnTo>
                        <a:pt x="51" y="2"/>
                      </a:lnTo>
                      <a:lnTo>
                        <a:pt x="54" y="0"/>
                      </a:lnTo>
                      <a:lnTo>
                        <a:pt x="55" y="3"/>
                      </a:lnTo>
                      <a:lnTo>
                        <a:pt x="56" y="4"/>
                      </a:lnTo>
                      <a:lnTo>
                        <a:pt x="57" y="9"/>
                      </a:lnTo>
                      <a:lnTo>
                        <a:pt x="63" y="11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4" y="17"/>
                      </a:lnTo>
                      <a:lnTo>
                        <a:pt x="65" y="18"/>
                      </a:lnTo>
                      <a:lnTo>
                        <a:pt x="67" y="17"/>
                      </a:lnTo>
                      <a:lnTo>
                        <a:pt x="67" y="16"/>
                      </a:lnTo>
                      <a:lnTo>
                        <a:pt x="71" y="17"/>
                      </a:lnTo>
                      <a:lnTo>
                        <a:pt x="71" y="21"/>
                      </a:lnTo>
                      <a:lnTo>
                        <a:pt x="71" y="23"/>
                      </a:lnTo>
                      <a:lnTo>
                        <a:pt x="71" y="25"/>
                      </a:lnTo>
                      <a:lnTo>
                        <a:pt x="71" y="26"/>
                      </a:lnTo>
                      <a:lnTo>
                        <a:pt x="70" y="27"/>
                      </a:lnTo>
                      <a:lnTo>
                        <a:pt x="70" y="28"/>
                      </a:lnTo>
                      <a:lnTo>
                        <a:pt x="70" y="33"/>
                      </a:lnTo>
                      <a:lnTo>
                        <a:pt x="69" y="37"/>
                      </a:lnTo>
                      <a:lnTo>
                        <a:pt x="69" y="40"/>
                      </a:lnTo>
                      <a:lnTo>
                        <a:pt x="61" y="40"/>
                      </a:lnTo>
                      <a:lnTo>
                        <a:pt x="61" y="39"/>
                      </a:lnTo>
                      <a:lnTo>
                        <a:pt x="57" y="38"/>
                      </a:lnTo>
                      <a:lnTo>
                        <a:pt x="56" y="47"/>
                      </a:lnTo>
                      <a:lnTo>
                        <a:pt x="55" y="47"/>
                      </a:lnTo>
                      <a:lnTo>
                        <a:pt x="53" y="47"/>
                      </a:lnTo>
                      <a:lnTo>
                        <a:pt x="51" y="46"/>
                      </a:lnTo>
                      <a:lnTo>
                        <a:pt x="50" y="44"/>
                      </a:lnTo>
                      <a:lnTo>
                        <a:pt x="48" y="44"/>
                      </a:lnTo>
                      <a:lnTo>
                        <a:pt x="47" y="43"/>
                      </a:lnTo>
                      <a:lnTo>
                        <a:pt x="41" y="47"/>
                      </a:lnTo>
                      <a:lnTo>
                        <a:pt x="40" y="44"/>
                      </a:lnTo>
                      <a:lnTo>
                        <a:pt x="43" y="42"/>
                      </a:lnTo>
                      <a:lnTo>
                        <a:pt x="41" y="38"/>
                      </a:lnTo>
                      <a:lnTo>
                        <a:pt x="37" y="40"/>
                      </a:lnTo>
                      <a:lnTo>
                        <a:pt x="37" y="43"/>
                      </a:lnTo>
                      <a:lnTo>
                        <a:pt x="36" y="44"/>
                      </a:lnTo>
                      <a:lnTo>
                        <a:pt x="23" y="49"/>
                      </a:lnTo>
                      <a:lnTo>
                        <a:pt x="22" y="48"/>
                      </a:lnTo>
                      <a:lnTo>
                        <a:pt x="20" y="49"/>
                      </a:lnTo>
                      <a:lnTo>
                        <a:pt x="19" y="48"/>
                      </a:lnTo>
                      <a:lnTo>
                        <a:pt x="17" y="49"/>
                      </a:lnTo>
                      <a:lnTo>
                        <a:pt x="16" y="47"/>
                      </a:lnTo>
                      <a:lnTo>
                        <a:pt x="11" y="49"/>
                      </a:lnTo>
                      <a:lnTo>
                        <a:pt x="9" y="48"/>
                      </a:lnTo>
                      <a:lnTo>
                        <a:pt x="5" y="49"/>
                      </a:lnTo>
                      <a:lnTo>
                        <a:pt x="5" y="48"/>
                      </a:lnTo>
                      <a:lnTo>
                        <a:pt x="0" y="41"/>
                      </a:lnTo>
                      <a:lnTo>
                        <a:pt x="4" y="39"/>
                      </a:lnTo>
                      <a:lnTo>
                        <a:pt x="5" y="39"/>
                      </a:lnTo>
                      <a:lnTo>
                        <a:pt x="5" y="40"/>
                      </a:lnTo>
                      <a:lnTo>
                        <a:pt x="6" y="41"/>
                      </a:lnTo>
                      <a:lnTo>
                        <a:pt x="9" y="40"/>
                      </a:lnTo>
                      <a:lnTo>
                        <a:pt x="4" y="31"/>
                      </a:lnTo>
                      <a:lnTo>
                        <a:pt x="10" y="29"/>
                      </a:lnTo>
                      <a:lnTo>
                        <a:pt x="9" y="26"/>
                      </a:lnTo>
                      <a:lnTo>
                        <a:pt x="12" y="27"/>
                      </a:lnTo>
                      <a:lnTo>
                        <a:pt x="13" y="27"/>
                      </a:lnTo>
                      <a:lnTo>
                        <a:pt x="12" y="24"/>
                      </a:lnTo>
                      <a:lnTo>
                        <a:pt x="21" y="20"/>
                      </a:lnTo>
                      <a:lnTo>
                        <a:pt x="23" y="23"/>
                      </a:lnTo>
                      <a:lnTo>
                        <a:pt x="27" y="21"/>
                      </a:lnTo>
                      <a:lnTo>
                        <a:pt x="26" y="19"/>
                      </a:lnTo>
                      <a:lnTo>
                        <a:pt x="28" y="17"/>
                      </a:lnTo>
                      <a:lnTo>
                        <a:pt x="27" y="15"/>
                      </a:lnTo>
                      <a:lnTo>
                        <a:pt x="31" y="13"/>
                      </a:lnTo>
                      <a:lnTo>
                        <a:pt x="32" y="14"/>
                      </a:lnTo>
                      <a:lnTo>
                        <a:pt x="32" y="15"/>
                      </a:lnTo>
                      <a:lnTo>
                        <a:pt x="33" y="19"/>
                      </a:lnTo>
                      <a:lnTo>
                        <a:pt x="35" y="17"/>
                      </a:lnTo>
                      <a:close/>
                    </a:path>
                  </a:pathLst>
                </a:custGeom>
                <a:gradFill>
                  <a:gsLst>
                    <a:gs pos="50000">
                      <a:srgbClr val="CCCC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n w="0">
                  <a:gradFill>
                    <a:gsLst>
                      <a:gs pos="50000">
                        <a:schemeClr val="accent4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prstMaterial="flat">
                  <a:bevelT/>
                </a:sp3d>
              </p:spPr>
            </p:sp>
            <p:sp>
              <p:nvSpPr>
                <p:cNvPr id="95" name="270"/>
                <p:cNvSpPr>
                  <a:spLocks/>
                </p:cNvSpPr>
                <p:nvPr/>
              </p:nvSpPr>
              <p:spPr bwMode="auto">
                <a:xfrm>
                  <a:off x="3296338" y="2242101"/>
                  <a:ext cx="817794" cy="1127176"/>
                </a:xfrm>
                <a:custGeom>
                  <a:avLst/>
                  <a:gdLst>
                    <a:gd name="T0" fmla="*/ 10 w 65"/>
                    <a:gd name="T1" fmla="*/ 9 h 92"/>
                    <a:gd name="T2" fmla="*/ 13 w 65"/>
                    <a:gd name="T3" fmla="*/ 8 h 92"/>
                    <a:gd name="T4" fmla="*/ 11 w 65"/>
                    <a:gd name="T5" fmla="*/ 6 h 92"/>
                    <a:gd name="T6" fmla="*/ 10 w 65"/>
                    <a:gd name="T7" fmla="*/ 6 h 92"/>
                    <a:gd name="T8" fmla="*/ 11 w 65"/>
                    <a:gd name="T9" fmla="*/ 4 h 92"/>
                    <a:gd name="T10" fmla="*/ 12 w 65"/>
                    <a:gd name="T11" fmla="*/ 4 h 92"/>
                    <a:gd name="T12" fmla="*/ 14 w 65"/>
                    <a:gd name="T13" fmla="*/ 6 h 92"/>
                    <a:gd name="T14" fmla="*/ 14 w 65"/>
                    <a:gd name="T15" fmla="*/ 2 h 92"/>
                    <a:gd name="T16" fmla="*/ 18 w 65"/>
                    <a:gd name="T17" fmla="*/ 1 h 92"/>
                    <a:gd name="T18" fmla="*/ 15 w 65"/>
                    <a:gd name="T19" fmla="*/ 3 h 92"/>
                    <a:gd name="T20" fmla="*/ 19 w 65"/>
                    <a:gd name="T21" fmla="*/ 3 h 92"/>
                    <a:gd name="T22" fmla="*/ 26 w 65"/>
                    <a:gd name="T23" fmla="*/ 1 h 92"/>
                    <a:gd name="T24" fmla="*/ 40 w 65"/>
                    <a:gd name="T25" fmla="*/ 3 h 92"/>
                    <a:gd name="T26" fmla="*/ 57 w 65"/>
                    <a:gd name="T27" fmla="*/ 19 h 92"/>
                    <a:gd name="T28" fmla="*/ 53 w 65"/>
                    <a:gd name="T29" fmla="*/ 26 h 92"/>
                    <a:gd name="T30" fmla="*/ 57 w 65"/>
                    <a:gd name="T31" fmla="*/ 34 h 92"/>
                    <a:gd name="T32" fmla="*/ 64 w 65"/>
                    <a:gd name="T33" fmla="*/ 48 h 92"/>
                    <a:gd name="T34" fmla="*/ 58 w 65"/>
                    <a:gd name="T35" fmla="*/ 53 h 92"/>
                    <a:gd name="T36" fmla="*/ 52 w 65"/>
                    <a:gd name="T37" fmla="*/ 57 h 92"/>
                    <a:gd name="T38" fmla="*/ 49 w 65"/>
                    <a:gd name="T39" fmla="*/ 59 h 92"/>
                    <a:gd name="T40" fmla="*/ 43 w 65"/>
                    <a:gd name="T41" fmla="*/ 62 h 92"/>
                    <a:gd name="T42" fmla="*/ 41 w 65"/>
                    <a:gd name="T43" fmla="*/ 65 h 92"/>
                    <a:gd name="T44" fmla="*/ 38 w 65"/>
                    <a:gd name="T45" fmla="*/ 71 h 92"/>
                    <a:gd name="T46" fmla="*/ 32 w 65"/>
                    <a:gd name="T47" fmla="*/ 73 h 92"/>
                    <a:gd name="T48" fmla="*/ 30 w 65"/>
                    <a:gd name="T49" fmla="*/ 75 h 92"/>
                    <a:gd name="T50" fmla="*/ 28 w 65"/>
                    <a:gd name="T51" fmla="*/ 79 h 92"/>
                    <a:gd name="T52" fmla="*/ 25 w 65"/>
                    <a:gd name="T53" fmla="*/ 81 h 92"/>
                    <a:gd name="T54" fmla="*/ 22 w 65"/>
                    <a:gd name="T55" fmla="*/ 83 h 92"/>
                    <a:gd name="T56" fmla="*/ 19 w 65"/>
                    <a:gd name="T57" fmla="*/ 84 h 92"/>
                    <a:gd name="T58" fmla="*/ 16 w 65"/>
                    <a:gd name="T59" fmla="*/ 88 h 92"/>
                    <a:gd name="T60" fmla="*/ 13 w 65"/>
                    <a:gd name="T61" fmla="*/ 91 h 92"/>
                    <a:gd name="T62" fmla="*/ 10 w 65"/>
                    <a:gd name="T63" fmla="*/ 91 h 92"/>
                    <a:gd name="T64" fmla="*/ 8 w 65"/>
                    <a:gd name="T65" fmla="*/ 89 h 92"/>
                    <a:gd name="T66" fmla="*/ 4 w 65"/>
                    <a:gd name="T67" fmla="*/ 86 h 92"/>
                    <a:gd name="T68" fmla="*/ 6 w 65"/>
                    <a:gd name="T69" fmla="*/ 85 h 92"/>
                    <a:gd name="T70" fmla="*/ 3 w 65"/>
                    <a:gd name="T71" fmla="*/ 82 h 92"/>
                    <a:gd name="T72" fmla="*/ 0 w 65"/>
                    <a:gd name="T73" fmla="*/ 82 h 92"/>
                    <a:gd name="T74" fmla="*/ 2 w 65"/>
                    <a:gd name="T75" fmla="*/ 79 h 92"/>
                    <a:gd name="T76" fmla="*/ 4 w 65"/>
                    <a:gd name="T77" fmla="*/ 77 h 92"/>
                    <a:gd name="T78" fmla="*/ 7 w 65"/>
                    <a:gd name="T79" fmla="*/ 75 h 92"/>
                    <a:gd name="T80" fmla="*/ 9 w 65"/>
                    <a:gd name="T81" fmla="*/ 72 h 92"/>
                    <a:gd name="T82" fmla="*/ 5 w 65"/>
                    <a:gd name="T83" fmla="*/ 71 h 92"/>
                    <a:gd name="T84" fmla="*/ 7 w 65"/>
                    <a:gd name="T85" fmla="*/ 68 h 92"/>
                    <a:gd name="T86" fmla="*/ 9 w 65"/>
                    <a:gd name="T87" fmla="*/ 65 h 92"/>
                    <a:gd name="T88" fmla="*/ 11 w 65"/>
                    <a:gd name="T89" fmla="*/ 64 h 92"/>
                    <a:gd name="T90" fmla="*/ 14 w 65"/>
                    <a:gd name="T91" fmla="*/ 60 h 92"/>
                    <a:gd name="T92" fmla="*/ 19 w 65"/>
                    <a:gd name="T93" fmla="*/ 53 h 92"/>
                    <a:gd name="T94" fmla="*/ 17 w 65"/>
                    <a:gd name="T95" fmla="*/ 47 h 92"/>
                    <a:gd name="T96" fmla="*/ 9 w 65"/>
                    <a:gd name="T97" fmla="*/ 35 h 92"/>
                    <a:gd name="T98" fmla="*/ 11 w 65"/>
                    <a:gd name="T99" fmla="*/ 27 h 92"/>
                    <a:gd name="T100" fmla="*/ 15 w 65"/>
                    <a:gd name="T101" fmla="*/ 16 h 92"/>
                    <a:gd name="T102" fmla="*/ 7 w 65"/>
                    <a:gd name="T103" fmla="*/ 12 h 9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5"/>
                    <a:gd name="T157" fmla="*/ 0 h 92"/>
                    <a:gd name="T158" fmla="*/ 65 w 65"/>
                    <a:gd name="T159" fmla="*/ 92 h 9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5" h="92">
                      <a:moveTo>
                        <a:pt x="8" y="9"/>
                      </a:moveTo>
                      <a:lnTo>
                        <a:pt x="10" y="7"/>
                      </a:lnTo>
                      <a:lnTo>
                        <a:pt x="10" y="8"/>
                      </a:lnTo>
                      <a:lnTo>
                        <a:pt x="9" y="9"/>
                      </a:lnTo>
                      <a:lnTo>
                        <a:pt x="10" y="9"/>
                      </a:lnTo>
                      <a:lnTo>
                        <a:pt x="11" y="9"/>
                      </a:lnTo>
                      <a:lnTo>
                        <a:pt x="12" y="9"/>
                      </a:lnTo>
                      <a:lnTo>
                        <a:pt x="13" y="9"/>
                      </a:lnTo>
                      <a:lnTo>
                        <a:pt x="13" y="8"/>
                      </a:lnTo>
                      <a:lnTo>
                        <a:pt x="12" y="7"/>
                      </a:lnTo>
                      <a:lnTo>
                        <a:pt x="11" y="7"/>
                      </a:lnTo>
                      <a:lnTo>
                        <a:pt x="11" y="6"/>
                      </a:lnTo>
                      <a:lnTo>
                        <a:pt x="11" y="5"/>
                      </a:lnTo>
                      <a:lnTo>
                        <a:pt x="10" y="5"/>
                      </a:lnTo>
                      <a:lnTo>
                        <a:pt x="10" y="6"/>
                      </a:lnTo>
                      <a:lnTo>
                        <a:pt x="9" y="5"/>
                      </a:lnTo>
                      <a:lnTo>
                        <a:pt x="10" y="5"/>
                      </a:lnTo>
                      <a:lnTo>
                        <a:pt x="10" y="4"/>
                      </a:lnTo>
                      <a:lnTo>
                        <a:pt x="11" y="4"/>
                      </a:lnTo>
                      <a:lnTo>
                        <a:pt x="11" y="3"/>
                      </a:lnTo>
                      <a:lnTo>
                        <a:pt x="11" y="4"/>
                      </a:lnTo>
                      <a:lnTo>
                        <a:pt x="12" y="5"/>
                      </a:lnTo>
                      <a:lnTo>
                        <a:pt x="12" y="4"/>
                      </a:lnTo>
                      <a:lnTo>
                        <a:pt x="13" y="3"/>
                      </a:lnTo>
                      <a:lnTo>
                        <a:pt x="13" y="4"/>
                      </a:lnTo>
                      <a:lnTo>
                        <a:pt x="13" y="6"/>
                      </a:lnTo>
                      <a:lnTo>
                        <a:pt x="14" y="6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3"/>
                      </a:lnTo>
                      <a:lnTo>
                        <a:pt x="14" y="2"/>
                      </a:lnTo>
                      <a:lnTo>
                        <a:pt x="16" y="1"/>
                      </a:lnTo>
                      <a:lnTo>
                        <a:pt x="17" y="1"/>
                      </a:lnTo>
                      <a:lnTo>
                        <a:pt x="18" y="1"/>
                      </a:lnTo>
                      <a:lnTo>
                        <a:pt x="17" y="2"/>
                      </a:lnTo>
                      <a:lnTo>
                        <a:pt x="16" y="3"/>
                      </a:lnTo>
                      <a:lnTo>
                        <a:pt x="15" y="3"/>
                      </a:lnTo>
                      <a:lnTo>
                        <a:pt x="15" y="4"/>
                      </a:lnTo>
                      <a:lnTo>
                        <a:pt x="15" y="5"/>
                      </a:lnTo>
                      <a:lnTo>
                        <a:pt x="16" y="4"/>
                      </a:lnTo>
                      <a:lnTo>
                        <a:pt x="18" y="3"/>
                      </a:lnTo>
                      <a:lnTo>
                        <a:pt x="19" y="3"/>
                      </a:lnTo>
                      <a:lnTo>
                        <a:pt x="21" y="2"/>
                      </a:lnTo>
                      <a:lnTo>
                        <a:pt x="23" y="1"/>
                      </a:lnTo>
                      <a:lnTo>
                        <a:pt x="25" y="0"/>
                      </a:lnTo>
                      <a:lnTo>
                        <a:pt x="26" y="1"/>
                      </a:lnTo>
                      <a:lnTo>
                        <a:pt x="30" y="1"/>
                      </a:lnTo>
                      <a:lnTo>
                        <a:pt x="32" y="3"/>
                      </a:lnTo>
                      <a:lnTo>
                        <a:pt x="37" y="3"/>
                      </a:lnTo>
                      <a:lnTo>
                        <a:pt x="40" y="3"/>
                      </a:lnTo>
                      <a:lnTo>
                        <a:pt x="42" y="3"/>
                      </a:lnTo>
                      <a:lnTo>
                        <a:pt x="44" y="4"/>
                      </a:lnTo>
                      <a:lnTo>
                        <a:pt x="49" y="11"/>
                      </a:lnTo>
                      <a:lnTo>
                        <a:pt x="52" y="12"/>
                      </a:lnTo>
                      <a:lnTo>
                        <a:pt x="57" y="19"/>
                      </a:lnTo>
                      <a:lnTo>
                        <a:pt x="57" y="21"/>
                      </a:lnTo>
                      <a:lnTo>
                        <a:pt x="54" y="22"/>
                      </a:lnTo>
                      <a:lnTo>
                        <a:pt x="52" y="23"/>
                      </a:lnTo>
                      <a:lnTo>
                        <a:pt x="52" y="25"/>
                      </a:lnTo>
                      <a:lnTo>
                        <a:pt x="53" y="26"/>
                      </a:lnTo>
                      <a:lnTo>
                        <a:pt x="52" y="27"/>
                      </a:lnTo>
                      <a:lnTo>
                        <a:pt x="54" y="29"/>
                      </a:lnTo>
                      <a:lnTo>
                        <a:pt x="55" y="29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61" y="38"/>
                      </a:lnTo>
                      <a:lnTo>
                        <a:pt x="60" y="43"/>
                      </a:lnTo>
                      <a:lnTo>
                        <a:pt x="65" y="48"/>
                      </a:lnTo>
                      <a:lnTo>
                        <a:pt x="64" y="48"/>
                      </a:lnTo>
                      <a:lnTo>
                        <a:pt x="62" y="49"/>
                      </a:lnTo>
                      <a:lnTo>
                        <a:pt x="61" y="50"/>
                      </a:lnTo>
                      <a:lnTo>
                        <a:pt x="60" y="52"/>
                      </a:lnTo>
                      <a:lnTo>
                        <a:pt x="59" y="53"/>
                      </a:lnTo>
                      <a:lnTo>
                        <a:pt x="58" y="53"/>
                      </a:lnTo>
                      <a:lnTo>
                        <a:pt x="57" y="54"/>
                      </a:lnTo>
                      <a:lnTo>
                        <a:pt x="56" y="54"/>
                      </a:lnTo>
                      <a:lnTo>
                        <a:pt x="53" y="56"/>
                      </a:lnTo>
                      <a:lnTo>
                        <a:pt x="52" y="57"/>
                      </a:lnTo>
                      <a:lnTo>
                        <a:pt x="51" y="57"/>
                      </a:lnTo>
                      <a:lnTo>
                        <a:pt x="51" y="58"/>
                      </a:lnTo>
                      <a:lnTo>
                        <a:pt x="49" y="59"/>
                      </a:lnTo>
                      <a:lnTo>
                        <a:pt x="47" y="61"/>
                      </a:lnTo>
                      <a:lnTo>
                        <a:pt x="45" y="63"/>
                      </a:lnTo>
                      <a:lnTo>
                        <a:pt x="44" y="63"/>
                      </a:lnTo>
                      <a:lnTo>
                        <a:pt x="43" y="62"/>
                      </a:lnTo>
                      <a:lnTo>
                        <a:pt x="42" y="63"/>
                      </a:lnTo>
                      <a:lnTo>
                        <a:pt x="43" y="64"/>
                      </a:lnTo>
                      <a:lnTo>
                        <a:pt x="41" y="64"/>
                      </a:lnTo>
                      <a:lnTo>
                        <a:pt x="40" y="65"/>
                      </a:lnTo>
                      <a:lnTo>
                        <a:pt x="41" y="65"/>
                      </a:lnTo>
                      <a:lnTo>
                        <a:pt x="38" y="67"/>
                      </a:lnTo>
                      <a:lnTo>
                        <a:pt x="39" y="68"/>
                      </a:lnTo>
                      <a:lnTo>
                        <a:pt x="39" y="69"/>
                      </a:lnTo>
                      <a:lnTo>
                        <a:pt x="38" y="71"/>
                      </a:lnTo>
                      <a:lnTo>
                        <a:pt x="37" y="73"/>
                      </a:lnTo>
                      <a:lnTo>
                        <a:pt x="34" y="73"/>
                      </a:lnTo>
                      <a:lnTo>
                        <a:pt x="33" y="72"/>
                      </a:lnTo>
                      <a:lnTo>
                        <a:pt x="32" y="73"/>
                      </a:lnTo>
                      <a:lnTo>
                        <a:pt x="33" y="74"/>
                      </a:lnTo>
                      <a:lnTo>
                        <a:pt x="32" y="74"/>
                      </a:lnTo>
                      <a:lnTo>
                        <a:pt x="31" y="74"/>
                      </a:lnTo>
                      <a:lnTo>
                        <a:pt x="31" y="75"/>
                      </a:lnTo>
                      <a:lnTo>
                        <a:pt x="30" y="75"/>
                      </a:lnTo>
                      <a:lnTo>
                        <a:pt x="29" y="76"/>
                      </a:lnTo>
                      <a:lnTo>
                        <a:pt x="28" y="76"/>
                      </a:lnTo>
                      <a:lnTo>
                        <a:pt x="28" y="77"/>
                      </a:lnTo>
                      <a:lnTo>
                        <a:pt x="29" y="79"/>
                      </a:lnTo>
                      <a:lnTo>
                        <a:pt x="28" y="79"/>
                      </a:lnTo>
                      <a:lnTo>
                        <a:pt x="26" y="80"/>
                      </a:lnTo>
                      <a:lnTo>
                        <a:pt x="26" y="79"/>
                      </a:lnTo>
                      <a:lnTo>
                        <a:pt x="25" y="79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4" y="82"/>
                      </a:lnTo>
                      <a:lnTo>
                        <a:pt x="22" y="83"/>
                      </a:lnTo>
                      <a:lnTo>
                        <a:pt x="21" y="83"/>
                      </a:lnTo>
                      <a:lnTo>
                        <a:pt x="20" y="84"/>
                      </a:lnTo>
                      <a:lnTo>
                        <a:pt x="19" y="84"/>
                      </a:lnTo>
                      <a:lnTo>
                        <a:pt x="19" y="85"/>
                      </a:lnTo>
                      <a:lnTo>
                        <a:pt x="18" y="85"/>
                      </a:lnTo>
                      <a:lnTo>
                        <a:pt x="17" y="86"/>
                      </a:lnTo>
                      <a:lnTo>
                        <a:pt x="16" y="87"/>
                      </a:lnTo>
                      <a:lnTo>
                        <a:pt x="16" y="88"/>
                      </a:lnTo>
                      <a:lnTo>
                        <a:pt x="15" y="88"/>
                      </a:lnTo>
                      <a:lnTo>
                        <a:pt x="14" y="89"/>
                      </a:lnTo>
                      <a:lnTo>
                        <a:pt x="14" y="90"/>
                      </a:lnTo>
                      <a:lnTo>
                        <a:pt x="13" y="90"/>
                      </a:lnTo>
                      <a:lnTo>
                        <a:pt x="13" y="91"/>
                      </a:lnTo>
                      <a:lnTo>
                        <a:pt x="12" y="91"/>
                      </a:lnTo>
                      <a:lnTo>
                        <a:pt x="11" y="92"/>
                      </a:lnTo>
                      <a:lnTo>
                        <a:pt x="10" y="91"/>
                      </a:lnTo>
                      <a:lnTo>
                        <a:pt x="9" y="90"/>
                      </a:lnTo>
                      <a:lnTo>
                        <a:pt x="8" y="89"/>
                      </a:lnTo>
                      <a:lnTo>
                        <a:pt x="7" y="89"/>
                      </a:lnTo>
                      <a:lnTo>
                        <a:pt x="6" y="88"/>
                      </a:lnTo>
                      <a:lnTo>
                        <a:pt x="5" y="87"/>
                      </a:lnTo>
                      <a:lnTo>
                        <a:pt x="4" y="87"/>
                      </a:lnTo>
                      <a:lnTo>
                        <a:pt x="4" y="86"/>
                      </a:lnTo>
                      <a:lnTo>
                        <a:pt x="4" y="85"/>
                      </a:lnTo>
                      <a:lnTo>
                        <a:pt x="5" y="85"/>
                      </a:lnTo>
                      <a:lnTo>
                        <a:pt x="6" y="85"/>
                      </a:lnTo>
                      <a:lnTo>
                        <a:pt x="5" y="84"/>
                      </a:lnTo>
                      <a:lnTo>
                        <a:pt x="4" y="84"/>
                      </a:lnTo>
                      <a:lnTo>
                        <a:pt x="4" y="83"/>
                      </a:lnTo>
                      <a:lnTo>
                        <a:pt x="3" y="82"/>
                      </a:lnTo>
                      <a:lnTo>
                        <a:pt x="2" y="81"/>
                      </a:lnTo>
                      <a:lnTo>
                        <a:pt x="2" y="82"/>
                      </a:lnTo>
                      <a:lnTo>
                        <a:pt x="1" y="82"/>
                      </a:lnTo>
                      <a:lnTo>
                        <a:pt x="0" y="82"/>
                      </a:lnTo>
                      <a:lnTo>
                        <a:pt x="0" y="81"/>
                      </a:lnTo>
                      <a:lnTo>
                        <a:pt x="1" y="80"/>
                      </a:lnTo>
                      <a:lnTo>
                        <a:pt x="1" y="79"/>
                      </a:lnTo>
                      <a:lnTo>
                        <a:pt x="2" y="79"/>
                      </a:lnTo>
                      <a:lnTo>
                        <a:pt x="3" y="78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5" y="76"/>
                      </a:lnTo>
                      <a:lnTo>
                        <a:pt x="6" y="75"/>
                      </a:lnTo>
                      <a:lnTo>
                        <a:pt x="7" y="74"/>
                      </a:lnTo>
                      <a:lnTo>
                        <a:pt x="7" y="75"/>
                      </a:lnTo>
                      <a:lnTo>
                        <a:pt x="8" y="74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8" y="72"/>
                      </a:lnTo>
                      <a:lnTo>
                        <a:pt x="7" y="71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4" y="71"/>
                      </a:lnTo>
                      <a:lnTo>
                        <a:pt x="4" y="70"/>
                      </a:lnTo>
                      <a:lnTo>
                        <a:pt x="5" y="69"/>
                      </a:lnTo>
                      <a:lnTo>
                        <a:pt x="6" y="69"/>
                      </a:lnTo>
                      <a:lnTo>
                        <a:pt x="7" y="68"/>
                      </a:lnTo>
                      <a:lnTo>
                        <a:pt x="8" y="67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10" y="65"/>
                      </a:lnTo>
                      <a:lnTo>
                        <a:pt x="10" y="64"/>
                      </a:lnTo>
                      <a:lnTo>
                        <a:pt x="11" y="64"/>
                      </a:lnTo>
                      <a:lnTo>
                        <a:pt x="11" y="63"/>
                      </a:lnTo>
                      <a:lnTo>
                        <a:pt x="12" y="62"/>
                      </a:lnTo>
                      <a:lnTo>
                        <a:pt x="13" y="61"/>
                      </a:lnTo>
                      <a:lnTo>
                        <a:pt x="14" y="60"/>
                      </a:lnTo>
                      <a:lnTo>
                        <a:pt x="16" y="59"/>
                      </a:lnTo>
                      <a:lnTo>
                        <a:pt x="15" y="57"/>
                      </a:lnTo>
                      <a:lnTo>
                        <a:pt x="15" y="56"/>
                      </a:lnTo>
                      <a:lnTo>
                        <a:pt x="16" y="54"/>
                      </a:lnTo>
                      <a:lnTo>
                        <a:pt x="19" y="53"/>
                      </a:lnTo>
                      <a:lnTo>
                        <a:pt x="18" y="52"/>
                      </a:lnTo>
                      <a:lnTo>
                        <a:pt x="17" y="51"/>
                      </a:lnTo>
                      <a:lnTo>
                        <a:pt x="17" y="50"/>
                      </a:lnTo>
                      <a:lnTo>
                        <a:pt x="17" y="48"/>
                      </a:lnTo>
                      <a:lnTo>
                        <a:pt x="17" y="47"/>
                      </a:lnTo>
                      <a:lnTo>
                        <a:pt x="19" y="44"/>
                      </a:lnTo>
                      <a:lnTo>
                        <a:pt x="12" y="35"/>
                      </a:lnTo>
                      <a:lnTo>
                        <a:pt x="11" y="36"/>
                      </a:lnTo>
                      <a:lnTo>
                        <a:pt x="9" y="35"/>
                      </a:lnTo>
                      <a:lnTo>
                        <a:pt x="10" y="32"/>
                      </a:lnTo>
                      <a:lnTo>
                        <a:pt x="9" y="30"/>
                      </a:lnTo>
                      <a:lnTo>
                        <a:pt x="10" y="30"/>
                      </a:lnTo>
                      <a:lnTo>
                        <a:pt x="11" y="29"/>
                      </a:lnTo>
                      <a:lnTo>
                        <a:pt x="11" y="27"/>
                      </a:lnTo>
                      <a:lnTo>
                        <a:pt x="12" y="26"/>
                      </a:lnTo>
                      <a:lnTo>
                        <a:pt x="11" y="26"/>
                      </a:lnTo>
                      <a:lnTo>
                        <a:pt x="11" y="25"/>
                      </a:lnTo>
                      <a:lnTo>
                        <a:pt x="11" y="24"/>
                      </a:lnTo>
                      <a:lnTo>
                        <a:pt x="15" y="16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6"/>
                      </a:lnTo>
                      <a:lnTo>
                        <a:pt x="7" y="12"/>
                      </a:lnTo>
                      <a:lnTo>
                        <a:pt x="9" y="10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gradFill>
                  <a:gsLst>
                    <a:gs pos="50000">
                      <a:srgbClr val="CCCC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n w="0">
                  <a:gradFill>
                    <a:gsLst>
                      <a:gs pos="50000">
                        <a:schemeClr val="accent4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prstMaterial="flat">
                  <a:bevelT/>
                </a:sp3d>
              </p:spPr>
            </p:sp>
            <p:sp>
              <p:nvSpPr>
                <p:cNvPr id="96" name="220"/>
                <p:cNvSpPr>
                  <a:spLocks/>
                </p:cNvSpPr>
                <p:nvPr/>
              </p:nvSpPr>
              <p:spPr bwMode="auto">
                <a:xfrm>
                  <a:off x="2591777" y="216425"/>
                  <a:ext cx="830375" cy="1016909"/>
                </a:xfrm>
                <a:custGeom>
                  <a:avLst/>
                  <a:gdLst>
                    <a:gd name="T0" fmla="*/ 3 w 66"/>
                    <a:gd name="T1" fmla="*/ 26 h 83"/>
                    <a:gd name="T2" fmla="*/ 15 w 66"/>
                    <a:gd name="T3" fmla="*/ 20 h 83"/>
                    <a:gd name="T4" fmla="*/ 25 w 66"/>
                    <a:gd name="T5" fmla="*/ 17 h 83"/>
                    <a:gd name="T6" fmla="*/ 26 w 66"/>
                    <a:gd name="T7" fmla="*/ 18 h 83"/>
                    <a:gd name="T8" fmla="*/ 28 w 66"/>
                    <a:gd name="T9" fmla="*/ 17 h 83"/>
                    <a:gd name="T10" fmla="*/ 25 w 66"/>
                    <a:gd name="T11" fmla="*/ 5 h 83"/>
                    <a:gd name="T12" fmla="*/ 43 w 66"/>
                    <a:gd name="T13" fmla="*/ 20 h 83"/>
                    <a:gd name="T14" fmla="*/ 49 w 66"/>
                    <a:gd name="T15" fmla="*/ 35 h 83"/>
                    <a:gd name="T16" fmla="*/ 51 w 66"/>
                    <a:gd name="T17" fmla="*/ 35 h 83"/>
                    <a:gd name="T18" fmla="*/ 53 w 66"/>
                    <a:gd name="T19" fmla="*/ 34 h 83"/>
                    <a:gd name="T20" fmla="*/ 58 w 66"/>
                    <a:gd name="T21" fmla="*/ 37 h 83"/>
                    <a:gd name="T22" fmla="*/ 62 w 66"/>
                    <a:gd name="T23" fmla="*/ 36 h 83"/>
                    <a:gd name="T24" fmla="*/ 66 w 66"/>
                    <a:gd name="T25" fmla="*/ 37 h 83"/>
                    <a:gd name="T26" fmla="*/ 64 w 66"/>
                    <a:gd name="T27" fmla="*/ 41 h 83"/>
                    <a:gd name="T28" fmla="*/ 61 w 66"/>
                    <a:gd name="T29" fmla="*/ 42 h 83"/>
                    <a:gd name="T30" fmla="*/ 59 w 66"/>
                    <a:gd name="T31" fmla="*/ 43 h 83"/>
                    <a:gd name="T32" fmla="*/ 58 w 66"/>
                    <a:gd name="T33" fmla="*/ 44 h 83"/>
                    <a:gd name="T34" fmla="*/ 56 w 66"/>
                    <a:gd name="T35" fmla="*/ 47 h 83"/>
                    <a:gd name="T36" fmla="*/ 56 w 66"/>
                    <a:gd name="T37" fmla="*/ 49 h 83"/>
                    <a:gd name="T38" fmla="*/ 56 w 66"/>
                    <a:gd name="T39" fmla="*/ 51 h 83"/>
                    <a:gd name="T40" fmla="*/ 55 w 66"/>
                    <a:gd name="T41" fmla="*/ 52 h 83"/>
                    <a:gd name="T42" fmla="*/ 54 w 66"/>
                    <a:gd name="T43" fmla="*/ 56 h 83"/>
                    <a:gd name="T44" fmla="*/ 53 w 66"/>
                    <a:gd name="T45" fmla="*/ 59 h 83"/>
                    <a:gd name="T46" fmla="*/ 54 w 66"/>
                    <a:gd name="T47" fmla="*/ 61 h 83"/>
                    <a:gd name="T48" fmla="*/ 53 w 66"/>
                    <a:gd name="T49" fmla="*/ 63 h 83"/>
                    <a:gd name="T50" fmla="*/ 55 w 66"/>
                    <a:gd name="T51" fmla="*/ 64 h 83"/>
                    <a:gd name="T52" fmla="*/ 57 w 66"/>
                    <a:gd name="T53" fmla="*/ 65 h 83"/>
                    <a:gd name="T54" fmla="*/ 58 w 66"/>
                    <a:gd name="T55" fmla="*/ 66 h 83"/>
                    <a:gd name="T56" fmla="*/ 59 w 66"/>
                    <a:gd name="T57" fmla="*/ 67 h 83"/>
                    <a:gd name="T58" fmla="*/ 58 w 66"/>
                    <a:gd name="T59" fmla="*/ 68 h 83"/>
                    <a:gd name="T60" fmla="*/ 59 w 66"/>
                    <a:gd name="T61" fmla="*/ 69 h 83"/>
                    <a:gd name="T62" fmla="*/ 60 w 66"/>
                    <a:gd name="T63" fmla="*/ 70 h 83"/>
                    <a:gd name="T64" fmla="*/ 60 w 66"/>
                    <a:gd name="T65" fmla="*/ 71 h 83"/>
                    <a:gd name="T66" fmla="*/ 53 w 66"/>
                    <a:gd name="T67" fmla="*/ 76 h 83"/>
                    <a:gd name="T68" fmla="*/ 45 w 66"/>
                    <a:gd name="T69" fmla="*/ 75 h 83"/>
                    <a:gd name="T70" fmla="*/ 43 w 66"/>
                    <a:gd name="T71" fmla="*/ 81 h 83"/>
                    <a:gd name="T72" fmla="*/ 37 w 66"/>
                    <a:gd name="T73" fmla="*/ 80 h 83"/>
                    <a:gd name="T74" fmla="*/ 30 w 66"/>
                    <a:gd name="T75" fmla="*/ 80 h 83"/>
                    <a:gd name="T76" fmla="*/ 22 w 66"/>
                    <a:gd name="T77" fmla="*/ 80 h 83"/>
                    <a:gd name="T78" fmla="*/ 17 w 66"/>
                    <a:gd name="T79" fmla="*/ 72 h 83"/>
                    <a:gd name="T80" fmla="*/ 12 w 66"/>
                    <a:gd name="T81" fmla="*/ 56 h 83"/>
                    <a:gd name="T82" fmla="*/ 7 w 66"/>
                    <a:gd name="T83" fmla="*/ 47 h 83"/>
                    <a:gd name="T84" fmla="*/ 0 w 66"/>
                    <a:gd name="T85" fmla="*/ 35 h 8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6"/>
                    <a:gd name="T130" fmla="*/ 0 h 83"/>
                    <a:gd name="T131" fmla="*/ 66 w 66"/>
                    <a:gd name="T132" fmla="*/ 83 h 8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6" h="83">
                      <a:moveTo>
                        <a:pt x="0" y="35"/>
                      </a:moveTo>
                      <a:lnTo>
                        <a:pt x="6" y="32"/>
                      </a:lnTo>
                      <a:lnTo>
                        <a:pt x="3" y="26"/>
                      </a:lnTo>
                      <a:lnTo>
                        <a:pt x="9" y="23"/>
                      </a:lnTo>
                      <a:lnTo>
                        <a:pt x="11" y="25"/>
                      </a:lnTo>
                      <a:lnTo>
                        <a:pt x="15" y="20"/>
                      </a:lnTo>
                      <a:lnTo>
                        <a:pt x="24" y="15"/>
                      </a:lnTo>
                      <a:lnTo>
                        <a:pt x="24" y="17"/>
                      </a:lnTo>
                      <a:lnTo>
                        <a:pt x="25" y="17"/>
                      </a:lnTo>
                      <a:lnTo>
                        <a:pt x="25" y="18"/>
                      </a:lnTo>
                      <a:lnTo>
                        <a:pt x="26" y="18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5" y="5"/>
                      </a:lnTo>
                      <a:lnTo>
                        <a:pt x="36" y="0"/>
                      </a:lnTo>
                      <a:lnTo>
                        <a:pt x="38" y="10"/>
                      </a:lnTo>
                      <a:lnTo>
                        <a:pt x="43" y="20"/>
                      </a:lnTo>
                      <a:lnTo>
                        <a:pt x="46" y="24"/>
                      </a:lnTo>
                      <a:lnTo>
                        <a:pt x="49" y="34"/>
                      </a:lnTo>
                      <a:lnTo>
                        <a:pt x="49" y="35"/>
                      </a:lnTo>
                      <a:lnTo>
                        <a:pt x="50" y="36"/>
                      </a:lnTo>
                      <a:lnTo>
                        <a:pt x="51" y="36"/>
                      </a:lnTo>
                      <a:lnTo>
                        <a:pt x="51" y="35"/>
                      </a:lnTo>
                      <a:lnTo>
                        <a:pt x="52" y="35"/>
                      </a:lnTo>
                      <a:lnTo>
                        <a:pt x="53" y="34"/>
                      </a:lnTo>
                      <a:lnTo>
                        <a:pt x="55" y="36"/>
                      </a:lnTo>
                      <a:lnTo>
                        <a:pt x="56" y="36"/>
                      </a:lnTo>
                      <a:lnTo>
                        <a:pt x="58" y="37"/>
                      </a:lnTo>
                      <a:lnTo>
                        <a:pt x="59" y="37"/>
                      </a:lnTo>
                      <a:lnTo>
                        <a:pt x="60" y="37"/>
                      </a:lnTo>
                      <a:lnTo>
                        <a:pt x="62" y="36"/>
                      </a:lnTo>
                      <a:lnTo>
                        <a:pt x="63" y="36"/>
                      </a:lnTo>
                      <a:lnTo>
                        <a:pt x="64" y="35"/>
                      </a:lnTo>
                      <a:lnTo>
                        <a:pt x="66" y="37"/>
                      </a:lnTo>
                      <a:lnTo>
                        <a:pt x="64" y="39"/>
                      </a:lnTo>
                      <a:lnTo>
                        <a:pt x="64" y="41"/>
                      </a:lnTo>
                      <a:lnTo>
                        <a:pt x="62" y="41"/>
                      </a:lnTo>
                      <a:lnTo>
                        <a:pt x="61" y="42"/>
                      </a:lnTo>
                      <a:lnTo>
                        <a:pt x="60" y="42"/>
                      </a:lnTo>
                      <a:lnTo>
                        <a:pt x="59" y="43"/>
                      </a:lnTo>
                      <a:lnTo>
                        <a:pt x="59" y="44"/>
                      </a:lnTo>
                      <a:lnTo>
                        <a:pt x="58" y="44"/>
                      </a:lnTo>
                      <a:lnTo>
                        <a:pt x="57" y="45"/>
                      </a:lnTo>
                      <a:lnTo>
                        <a:pt x="57" y="46"/>
                      </a:lnTo>
                      <a:lnTo>
                        <a:pt x="56" y="47"/>
                      </a:lnTo>
                      <a:lnTo>
                        <a:pt x="56" y="48"/>
                      </a:lnTo>
                      <a:lnTo>
                        <a:pt x="56" y="49"/>
                      </a:lnTo>
                      <a:lnTo>
                        <a:pt x="56" y="50"/>
                      </a:lnTo>
                      <a:lnTo>
                        <a:pt x="56" y="51"/>
                      </a:lnTo>
                      <a:lnTo>
                        <a:pt x="55" y="51"/>
                      </a:lnTo>
                      <a:lnTo>
                        <a:pt x="55" y="52"/>
                      </a:lnTo>
                      <a:lnTo>
                        <a:pt x="55" y="53"/>
                      </a:lnTo>
                      <a:lnTo>
                        <a:pt x="54" y="54"/>
                      </a:lnTo>
                      <a:lnTo>
                        <a:pt x="54" y="56"/>
                      </a:lnTo>
                      <a:lnTo>
                        <a:pt x="54" y="57"/>
                      </a:lnTo>
                      <a:lnTo>
                        <a:pt x="53" y="58"/>
                      </a:lnTo>
                      <a:lnTo>
                        <a:pt x="53" y="59"/>
                      </a:lnTo>
                      <a:lnTo>
                        <a:pt x="53" y="60"/>
                      </a:lnTo>
                      <a:lnTo>
                        <a:pt x="53" y="61"/>
                      </a:lnTo>
                      <a:lnTo>
                        <a:pt x="54" y="61"/>
                      </a:lnTo>
                      <a:lnTo>
                        <a:pt x="54" y="62"/>
                      </a:lnTo>
                      <a:lnTo>
                        <a:pt x="53" y="62"/>
                      </a:lnTo>
                      <a:lnTo>
                        <a:pt x="53" y="63"/>
                      </a:lnTo>
                      <a:lnTo>
                        <a:pt x="54" y="64"/>
                      </a:lnTo>
                      <a:lnTo>
                        <a:pt x="55" y="64"/>
                      </a:lnTo>
                      <a:lnTo>
                        <a:pt x="56" y="65"/>
                      </a:lnTo>
                      <a:lnTo>
                        <a:pt x="57" y="65"/>
                      </a:lnTo>
                      <a:lnTo>
                        <a:pt x="58" y="66"/>
                      </a:lnTo>
                      <a:lnTo>
                        <a:pt x="59" y="66"/>
                      </a:lnTo>
                      <a:lnTo>
                        <a:pt x="59" y="67"/>
                      </a:lnTo>
                      <a:lnTo>
                        <a:pt x="58" y="67"/>
                      </a:lnTo>
                      <a:lnTo>
                        <a:pt x="58" y="68"/>
                      </a:lnTo>
                      <a:lnTo>
                        <a:pt x="58" y="69"/>
                      </a:lnTo>
                      <a:lnTo>
                        <a:pt x="59" y="69"/>
                      </a:lnTo>
                      <a:lnTo>
                        <a:pt x="59" y="70"/>
                      </a:lnTo>
                      <a:lnTo>
                        <a:pt x="60" y="70"/>
                      </a:lnTo>
                      <a:lnTo>
                        <a:pt x="60" y="71"/>
                      </a:lnTo>
                      <a:lnTo>
                        <a:pt x="56" y="72"/>
                      </a:lnTo>
                      <a:lnTo>
                        <a:pt x="57" y="74"/>
                      </a:lnTo>
                      <a:lnTo>
                        <a:pt x="53" y="76"/>
                      </a:lnTo>
                      <a:lnTo>
                        <a:pt x="51" y="73"/>
                      </a:lnTo>
                      <a:lnTo>
                        <a:pt x="46" y="77"/>
                      </a:lnTo>
                      <a:lnTo>
                        <a:pt x="45" y="75"/>
                      </a:lnTo>
                      <a:lnTo>
                        <a:pt x="43" y="76"/>
                      </a:lnTo>
                      <a:lnTo>
                        <a:pt x="42" y="77"/>
                      </a:lnTo>
                      <a:lnTo>
                        <a:pt x="43" y="81"/>
                      </a:lnTo>
                      <a:lnTo>
                        <a:pt x="41" y="83"/>
                      </a:lnTo>
                      <a:lnTo>
                        <a:pt x="38" y="80"/>
                      </a:lnTo>
                      <a:lnTo>
                        <a:pt x="37" y="80"/>
                      </a:lnTo>
                      <a:lnTo>
                        <a:pt x="34" y="80"/>
                      </a:lnTo>
                      <a:lnTo>
                        <a:pt x="33" y="80"/>
                      </a:lnTo>
                      <a:lnTo>
                        <a:pt x="30" y="80"/>
                      </a:lnTo>
                      <a:lnTo>
                        <a:pt x="27" y="80"/>
                      </a:lnTo>
                      <a:lnTo>
                        <a:pt x="22" y="80"/>
                      </a:lnTo>
                      <a:lnTo>
                        <a:pt x="21" y="79"/>
                      </a:lnTo>
                      <a:lnTo>
                        <a:pt x="17" y="81"/>
                      </a:lnTo>
                      <a:lnTo>
                        <a:pt x="17" y="72"/>
                      </a:lnTo>
                      <a:lnTo>
                        <a:pt x="11" y="60"/>
                      </a:lnTo>
                      <a:lnTo>
                        <a:pt x="12" y="58"/>
                      </a:lnTo>
                      <a:lnTo>
                        <a:pt x="12" y="56"/>
                      </a:lnTo>
                      <a:lnTo>
                        <a:pt x="11" y="55"/>
                      </a:lnTo>
                      <a:lnTo>
                        <a:pt x="7" y="47"/>
                      </a:lnTo>
                      <a:lnTo>
                        <a:pt x="6" y="47"/>
                      </a:lnTo>
                      <a:lnTo>
                        <a:pt x="5" y="47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gradFill>
                  <a:gsLst>
                    <a:gs pos="50000">
                      <a:srgbClr val="CCCC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n w="0">
                  <a:gradFill>
                    <a:gsLst>
                      <a:gs pos="50000">
                        <a:schemeClr val="accent4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prstMaterial="flat">
                  <a:bevelT/>
                </a:sp3d>
              </p:spPr>
            </p:sp>
            <p:sp>
              <p:nvSpPr>
                <p:cNvPr id="97" name="180"/>
                <p:cNvSpPr>
                  <a:spLocks/>
                </p:cNvSpPr>
                <p:nvPr/>
              </p:nvSpPr>
              <p:spPr bwMode="auto">
                <a:xfrm>
                  <a:off x="780049" y="2964964"/>
                  <a:ext cx="1207818" cy="1004657"/>
                </a:xfrm>
                <a:custGeom>
                  <a:avLst/>
                  <a:gdLst>
                    <a:gd name="T0" fmla="*/ 6 w 96"/>
                    <a:gd name="T1" fmla="*/ 19 h 82"/>
                    <a:gd name="T2" fmla="*/ 9 w 96"/>
                    <a:gd name="T3" fmla="*/ 18 h 82"/>
                    <a:gd name="T4" fmla="*/ 12 w 96"/>
                    <a:gd name="T5" fmla="*/ 20 h 82"/>
                    <a:gd name="T6" fmla="*/ 11 w 96"/>
                    <a:gd name="T7" fmla="*/ 22 h 82"/>
                    <a:gd name="T8" fmla="*/ 16 w 96"/>
                    <a:gd name="T9" fmla="*/ 23 h 82"/>
                    <a:gd name="T10" fmla="*/ 19 w 96"/>
                    <a:gd name="T11" fmla="*/ 23 h 82"/>
                    <a:gd name="T12" fmla="*/ 19 w 96"/>
                    <a:gd name="T13" fmla="*/ 19 h 82"/>
                    <a:gd name="T14" fmla="*/ 20 w 96"/>
                    <a:gd name="T15" fmla="*/ 17 h 82"/>
                    <a:gd name="T16" fmla="*/ 26 w 96"/>
                    <a:gd name="T17" fmla="*/ 17 h 82"/>
                    <a:gd name="T18" fmla="*/ 29 w 96"/>
                    <a:gd name="T19" fmla="*/ 18 h 82"/>
                    <a:gd name="T20" fmla="*/ 31 w 96"/>
                    <a:gd name="T21" fmla="*/ 16 h 82"/>
                    <a:gd name="T22" fmla="*/ 33 w 96"/>
                    <a:gd name="T23" fmla="*/ 16 h 82"/>
                    <a:gd name="T24" fmla="*/ 34 w 96"/>
                    <a:gd name="T25" fmla="*/ 12 h 82"/>
                    <a:gd name="T26" fmla="*/ 34 w 96"/>
                    <a:gd name="T27" fmla="*/ 11 h 82"/>
                    <a:gd name="T28" fmla="*/ 46 w 96"/>
                    <a:gd name="T29" fmla="*/ 10 h 82"/>
                    <a:gd name="T30" fmla="*/ 63 w 96"/>
                    <a:gd name="T31" fmla="*/ 0 h 82"/>
                    <a:gd name="T32" fmla="*/ 71 w 96"/>
                    <a:gd name="T33" fmla="*/ 2 h 82"/>
                    <a:gd name="T34" fmla="*/ 74 w 96"/>
                    <a:gd name="T35" fmla="*/ 7 h 82"/>
                    <a:gd name="T36" fmla="*/ 77 w 96"/>
                    <a:gd name="T37" fmla="*/ 10 h 82"/>
                    <a:gd name="T38" fmla="*/ 78 w 96"/>
                    <a:gd name="T39" fmla="*/ 14 h 82"/>
                    <a:gd name="T40" fmla="*/ 85 w 96"/>
                    <a:gd name="T41" fmla="*/ 25 h 82"/>
                    <a:gd name="T42" fmla="*/ 82 w 96"/>
                    <a:gd name="T43" fmla="*/ 34 h 82"/>
                    <a:gd name="T44" fmla="*/ 92 w 96"/>
                    <a:gd name="T45" fmla="*/ 38 h 82"/>
                    <a:gd name="T46" fmla="*/ 94 w 96"/>
                    <a:gd name="T47" fmla="*/ 46 h 82"/>
                    <a:gd name="T48" fmla="*/ 96 w 96"/>
                    <a:gd name="T49" fmla="*/ 51 h 82"/>
                    <a:gd name="T50" fmla="*/ 92 w 96"/>
                    <a:gd name="T51" fmla="*/ 54 h 82"/>
                    <a:gd name="T52" fmla="*/ 83 w 96"/>
                    <a:gd name="T53" fmla="*/ 51 h 82"/>
                    <a:gd name="T54" fmla="*/ 76 w 96"/>
                    <a:gd name="T55" fmla="*/ 46 h 82"/>
                    <a:gd name="T56" fmla="*/ 67 w 96"/>
                    <a:gd name="T57" fmla="*/ 52 h 82"/>
                    <a:gd name="T58" fmla="*/ 63 w 96"/>
                    <a:gd name="T59" fmla="*/ 62 h 82"/>
                    <a:gd name="T60" fmla="*/ 58 w 96"/>
                    <a:gd name="T61" fmla="*/ 61 h 82"/>
                    <a:gd name="T62" fmla="*/ 60 w 96"/>
                    <a:gd name="T63" fmla="*/ 69 h 82"/>
                    <a:gd name="T64" fmla="*/ 49 w 96"/>
                    <a:gd name="T65" fmla="*/ 72 h 82"/>
                    <a:gd name="T66" fmla="*/ 44 w 96"/>
                    <a:gd name="T67" fmla="*/ 69 h 82"/>
                    <a:gd name="T68" fmla="*/ 42 w 96"/>
                    <a:gd name="T69" fmla="*/ 68 h 82"/>
                    <a:gd name="T70" fmla="*/ 41 w 96"/>
                    <a:gd name="T71" fmla="*/ 67 h 82"/>
                    <a:gd name="T72" fmla="*/ 27 w 96"/>
                    <a:gd name="T73" fmla="*/ 74 h 82"/>
                    <a:gd name="T74" fmla="*/ 28 w 96"/>
                    <a:gd name="T75" fmla="*/ 77 h 82"/>
                    <a:gd name="T76" fmla="*/ 32 w 96"/>
                    <a:gd name="T77" fmla="*/ 78 h 82"/>
                    <a:gd name="T78" fmla="*/ 29 w 96"/>
                    <a:gd name="T79" fmla="*/ 80 h 82"/>
                    <a:gd name="T80" fmla="*/ 25 w 96"/>
                    <a:gd name="T81" fmla="*/ 72 h 82"/>
                    <a:gd name="T82" fmla="*/ 21 w 96"/>
                    <a:gd name="T83" fmla="*/ 64 h 82"/>
                    <a:gd name="T84" fmla="*/ 14 w 96"/>
                    <a:gd name="T85" fmla="*/ 50 h 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6"/>
                    <a:gd name="T130" fmla="*/ 0 h 82"/>
                    <a:gd name="T131" fmla="*/ 96 w 96"/>
                    <a:gd name="T132" fmla="*/ 82 h 8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6" h="82">
                      <a:moveTo>
                        <a:pt x="0" y="21"/>
                      </a:moveTo>
                      <a:lnTo>
                        <a:pt x="6" y="19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2" y="18"/>
                      </a:lnTo>
                      <a:lnTo>
                        <a:pt x="12" y="20"/>
                      </a:lnTo>
                      <a:lnTo>
                        <a:pt x="11" y="20"/>
                      </a:lnTo>
                      <a:lnTo>
                        <a:pt x="11" y="22"/>
                      </a:lnTo>
                      <a:lnTo>
                        <a:pt x="13" y="22"/>
                      </a:lnTo>
                      <a:lnTo>
                        <a:pt x="16" y="23"/>
                      </a:lnTo>
                      <a:lnTo>
                        <a:pt x="18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20" y="17"/>
                      </a:lnTo>
                      <a:lnTo>
                        <a:pt x="23" y="17"/>
                      </a:lnTo>
                      <a:lnTo>
                        <a:pt x="26" y="17"/>
                      </a:lnTo>
                      <a:lnTo>
                        <a:pt x="28" y="18"/>
                      </a:lnTo>
                      <a:lnTo>
                        <a:pt x="29" y="18"/>
                      </a:lnTo>
                      <a:lnTo>
                        <a:pt x="30" y="18"/>
                      </a:lnTo>
                      <a:lnTo>
                        <a:pt x="31" y="16"/>
                      </a:lnTo>
                      <a:lnTo>
                        <a:pt x="32" y="16"/>
                      </a:lnTo>
                      <a:lnTo>
                        <a:pt x="33" y="16"/>
                      </a:lnTo>
                      <a:lnTo>
                        <a:pt x="33" y="15"/>
                      </a:lnTo>
                      <a:lnTo>
                        <a:pt x="34" y="12"/>
                      </a:lnTo>
                      <a:lnTo>
                        <a:pt x="34" y="11"/>
                      </a:lnTo>
                      <a:lnTo>
                        <a:pt x="41" y="10"/>
                      </a:lnTo>
                      <a:lnTo>
                        <a:pt x="46" y="10"/>
                      </a:lnTo>
                      <a:lnTo>
                        <a:pt x="53" y="5"/>
                      </a:lnTo>
                      <a:lnTo>
                        <a:pt x="63" y="0"/>
                      </a:lnTo>
                      <a:lnTo>
                        <a:pt x="66" y="5"/>
                      </a:lnTo>
                      <a:lnTo>
                        <a:pt x="71" y="2"/>
                      </a:lnTo>
                      <a:lnTo>
                        <a:pt x="73" y="5"/>
                      </a:lnTo>
                      <a:lnTo>
                        <a:pt x="74" y="7"/>
                      </a:lnTo>
                      <a:lnTo>
                        <a:pt x="76" y="7"/>
                      </a:lnTo>
                      <a:lnTo>
                        <a:pt x="77" y="10"/>
                      </a:lnTo>
                      <a:lnTo>
                        <a:pt x="75" y="10"/>
                      </a:lnTo>
                      <a:lnTo>
                        <a:pt x="78" y="14"/>
                      </a:lnTo>
                      <a:lnTo>
                        <a:pt x="86" y="15"/>
                      </a:lnTo>
                      <a:lnTo>
                        <a:pt x="85" y="25"/>
                      </a:lnTo>
                      <a:lnTo>
                        <a:pt x="82" y="25"/>
                      </a:lnTo>
                      <a:lnTo>
                        <a:pt x="82" y="34"/>
                      </a:lnTo>
                      <a:lnTo>
                        <a:pt x="94" y="35"/>
                      </a:lnTo>
                      <a:lnTo>
                        <a:pt x="92" y="38"/>
                      </a:lnTo>
                      <a:lnTo>
                        <a:pt x="95" y="42"/>
                      </a:lnTo>
                      <a:lnTo>
                        <a:pt x="94" y="46"/>
                      </a:lnTo>
                      <a:lnTo>
                        <a:pt x="96" y="48"/>
                      </a:lnTo>
                      <a:lnTo>
                        <a:pt x="96" y="51"/>
                      </a:lnTo>
                      <a:lnTo>
                        <a:pt x="94" y="50"/>
                      </a:lnTo>
                      <a:lnTo>
                        <a:pt x="92" y="54"/>
                      </a:lnTo>
                      <a:lnTo>
                        <a:pt x="91" y="54"/>
                      </a:lnTo>
                      <a:lnTo>
                        <a:pt x="83" y="51"/>
                      </a:lnTo>
                      <a:lnTo>
                        <a:pt x="84" y="49"/>
                      </a:lnTo>
                      <a:lnTo>
                        <a:pt x="76" y="46"/>
                      </a:lnTo>
                      <a:lnTo>
                        <a:pt x="76" y="47"/>
                      </a:lnTo>
                      <a:lnTo>
                        <a:pt x="67" y="52"/>
                      </a:lnTo>
                      <a:lnTo>
                        <a:pt x="69" y="59"/>
                      </a:lnTo>
                      <a:lnTo>
                        <a:pt x="63" y="62"/>
                      </a:lnTo>
                      <a:lnTo>
                        <a:pt x="61" y="58"/>
                      </a:lnTo>
                      <a:lnTo>
                        <a:pt x="58" y="61"/>
                      </a:lnTo>
                      <a:lnTo>
                        <a:pt x="58" y="68"/>
                      </a:lnTo>
                      <a:lnTo>
                        <a:pt x="60" y="69"/>
                      </a:lnTo>
                      <a:lnTo>
                        <a:pt x="61" y="71"/>
                      </a:lnTo>
                      <a:lnTo>
                        <a:pt x="49" y="72"/>
                      </a:lnTo>
                      <a:lnTo>
                        <a:pt x="48" y="69"/>
                      </a:lnTo>
                      <a:lnTo>
                        <a:pt x="44" y="69"/>
                      </a:lnTo>
                      <a:lnTo>
                        <a:pt x="44" y="68"/>
                      </a:lnTo>
                      <a:lnTo>
                        <a:pt x="42" y="68"/>
                      </a:lnTo>
                      <a:lnTo>
                        <a:pt x="41" y="68"/>
                      </a:lnTo>
                      <a:lnTo>
                        <a:pt x="41" y="67"/>
                      </a:lnTo>
                      <a:lnTo>
                        <a:pt x="34" y="71"/>
                      </a:lnTo>
                      <a:lnTo>
                        <a:pt x="27" y="74"/>
                      </a:lnTo>
                      <a:lnTo>
                        <a:pt x="27" y="75"/>
                      </a:lnTo>
                      <a:lnTo>
                        <a:pt x="28" y="77"/>
                      </a:lnTo>
                      <a:lnTo>
                        <a:pt x="32" y="77"/>
                      </a:lnTo>
                      <a:lnTo>
                        <a:pt x="32" y="78"/>
                      </a:lnTo>
                      <a:lnTo>
                        <a:pt x="30" y="82"/>
                      </a:lnTo>
                      <a:lnTo>
                        <a:pt x="29" y="80"/>
                      </a:lnTo>
                      <a:lnTo>
                        <a:pt x="27" y="77"/>
                      </a:lnTo>
                      <a:lnTo>
                        <a:pt x="25" y="72"/>
                      </a:lnTo>
                      <a:lnTo>
                        <a:pt x="23" y="68"/>
                      </a:lnTo>
                      <a:lnTo>
                        <a:pt x="21" y="64"/>
                      </a:lnTo>
                      <a:lnTo>
                        <a:pt x="18" y="58"/>
                      </a:lnTo>
                      <a:lnTo>
                        <a:pt x="14" y="5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gradFill>
                  <a:gsLst>
                    <a:gs pos="50000">
                      <a:srgbClr val="CCCC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n w="0">
                  <a:gradFill>
                    <a:gsLst>
                      <a:gs pos="50000">
                        <a:schemeClr val="accent4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prstMaterial="flat">
                  <a:bevelT/>
                </a:sp3d>
              </p:spPr>
            </p:sp>
            <p:sp>
              <p:nvSpPr>
                <p:cNvPr id="98" name="170"/>
                <p:cNvSpPr>
                  <a:spLocks/>
                </p:cNvSpPr>
                <p:nvPr/>
              </p:nvSpPr>
              <p:spPr bwMode="auto">
                <a:xfrm>
                  <a:off x="2642102" y="612596"/>
                  <a:ext cx="1434284" cy="1127176"/>
                </a:xfrm>
                <a:custGeom>
                  <a:avLst/>
                  <a:gdLst>
                    <a:gd name="T0" fmla="*/ 18 w 114"/>
                    <a:gd name="T1" fmla="*/ 43 h 92"/>
                    <a:gd name="T2" fmla="*/ 30 w 114"/>
                    <a:gd name="T3" fmla="*/ 43 h 92"/>
                    <a:gd name="T4" fmla="*/ 39 w 114"/>
                    <a:gd name="T5" fmla="*/ 44 h 92"/>
                    <a:gd name="T6" fmla="*/ 42 w 114"/>
                    <a:gd name="T7" fmla="*/ 40 h 92"/>
                    <a:gd name="T8" fmla="*/ 52 w 114"/>
                    <a:gd name="T9" fmla="*/ 35 h 92"/>
                    <a:gd name="T10" fmla="*/ 56 w 114"/>
                    <a:gd name="T11" fmla="*/ 33 h 92"/>
                    <a:gd name="T12" fmla="*/ 54 w 114"/>
                    <a:gd name="T13" fmla="*/ 32 h 92"/>
                    <a:gd name="T14" fmla="*/ 54 w 114"/>
                    <a:gd name="T15" fmla="*/ 30 h 92"/>
                    <a:gd name="T16" fmla="*/ 54 w 114"/>
                    <a:gd name="T17" fmla="*/ 29 h 92"/>
                    <a:gd name="T18" fmla="*/ 52 w 114"/>
                    <a:gd name="T19" fmla="*/ 28 h 92"/>
                    <a:gd name="T20" fmla="*/ 50 w 114"/>
                    <a:gd name="T21" fmla="*/ 27 h 92"/>
                    <a:gd name="T22" fmla="*/ 50 w 114"/>
                    <a:gd name="T23" fmla="*/ 24 h 92"/>
                    <a:gd name="T24" fmla="*/ 49 w 114"/>
                    <a:gd name="T25" fmla="*/ 21 h 92"/>
                    <a:gd name="T26" fmla="*/ 51 w 114"/>
                    <a:gd name="T27" fmla="*/ 16 h 92"/>
                    <a:gd name="T28" fmla="*/ 52 w 114"/>
                    <a:gd name="T29" fmla="*/ 14 h 92"/>
                    <a:gd name="T30" fmla="*/ 52 w 114"/>
                    <a:gd name="T31" fmla="*/ 12 h 92"/>
                    <a:gd name="T32" fmla="*/ 53 w 114"/>
                    <a:gd name="T33" fmla="*/ 8 h 92"/>
                    <a:gd name="T34" fmla="*/ 55 w 114"/>
                    <a:gd name="T35" fmla="*/ 6 h 92"/>
                    <a:gd name="T36" fmla="*/ 58 w 114"/>
                    <a:gd name="T37" fmla="*/ 4 h 92"/>
                    <a:gd name="T38" fmla="*/ 62 w 114"/>
                    <a:gd name="T39" fmla="*/ 0 h 92"/>
                    <a:gd name="T40" fmla="*/ 65 w 114"/>
                    <a:gd name="T41" fmla="*/ 4 h 92"/>
                    <a:gd name="T42" fmla="*/ 74 w 114"/>
                    <a:gd name="T43" fmla="*/ 10 h 92"/>
                    <a:gd name="T44" fmla="*/ 77 w 114"/>
                    <a:gd name="T45" fmla="*/ 11 h 92"/>
                    <a:gd name="T46" fmla="*/ 78 w 114"/>
                    <a:gd name="T47" fmla="*/ 23 h 92"/>
                    <a:gd name="T48" fmla="*/ 86 w 114"/>
                    <a:gd name="T49" fmla="*/ 15 h 92"/>
                    <a:gd name="T50" fmla="*/ 99 w 114"/>
                    <a:gd name="T51" fmla="*/ 23 h 92"/>
                    <a:gd name="T52" fmla="*/ 90 w 114"/>
                    <a:gd name="T53" fmla="*/ 37 h 92"/>
                    <a:gd name="T54" fmla="*/ 92 w 114"/>
                    <a:gd name="T55" fmla="*/ 45 h 92"/>
                    <a:gd name="T56" fmla="*/ 95 w 114"/>
                    <a:gd name="T57" fmla="*/ 52 h 92"/>
                    <a:gd name="T58" fmla="*/ 100 w 114"/>
                    <a:gd name="T59" fmla="*/ 51 h 92"/>
                    <a:gd name="T60" fmla="*/ 113 w 114"/>
                    <a:gd name="T61" fmla="*/ 56 h 92"/>
                    <a:gd name="T62" fmla="*/ 106 w 114"/>
                    <a:gd name="T63" fmla="*/ 59 h 92"/>
                    <a:gd name="T64" fmla="*/ 92 w 114"/>
                    <a:gd name="T65" fmla="*/ 60 h 92"/>
                    <a:gd name="T66" fmla="*/ 86 w 114"/>
                    <a:gd name="T67" fmla="*/ 84 h 92"/>
                    <a:gd name="T68" fmla="*/ 78 w 114"/>
                    <a:gd name="T69" fmla="*/ 88 h 92"/>
                    <a:gd name="T70" fmla="*/ 73 w 114"/>
                    <a:gd name="T71" fmla="*/ 82 h 92"/>
                    <a:gd name="T72" fmla="*/ 69 w 114"/>
                    <a:gd name="T73" fmla="*/ 75 h 92"/>
                    <a:gd name="T74" fmla="*/ 62 w 114"/>
                    <a:gd name="T75" fmla="*/ 79 h 92"/>
                    <a:gd name="T76" fmla="*/ 61 w 114"/>
                    <a:gd name="T77" fmla="*/ 80 h 92"/>
                    <a:gd name="T78" fmla="*/ 58 w 114"/>
                    <a:gd name="T79" fmla="*/ 82 h 92"/>
                    <a:gd name="T80" fmla="*/ 51 w 114"/>
                    <a:gd name="T81" fmla="*/ 84 h 92"/>
                    <a:gd name="T82" fmla="*/ 40 w 114"/>
                    <a:gd name="T83" fmla="*/ 89 h 92"/>
                    <a:gd name="T84" fmla="*/ 23 w 114"/>
                    <a:gd name="T85" fmla="*/ 91 h 92"/>
                    <a:gd name="T86" fmla="*/ 22 w 114"/>
                    <a:gd name="T87" fmla="*/ 87 h 92"/>
                    <a:gd name="T88" fmla="*/ 17 w 114"/>
                    <a:gd name="T89" fmla="*/ 92 h 92"/>
                    <a:gd name="T90" fmla="*/ 16 w 114"/>
                    <a:gd name="T91" fmla="*/ 90 h 92"/>
                    <a:gd name="T92" fmla="*/ 13 w 114"/>
                    <a:gd name="T93" fmla="*/ 87 h 92"/>
                    <a:gd name="T94" fmla="*/ 16 w 114"/>
                    <a:gd name="T95" fmla="*/ 85 h 92"/>
                    <a:gd name="T96" fmla="*/ 19 w 114"/>
                    <a:gd name="T97" fmla="*/ 84 h 92"/>
                    <a:gd name="T98" fmla="*/ 20 w 114"/>
                    <a:gd name="T99" fmla="*/ 81 h 92"/>
                    <a:gd name="T100" fmla="*/ 20 w 114"/>
                    <a:gd name="T101" fmla="*/ 78 h 92"/>
                    <a:gd name="T102" fmla="*/ 17 w 114"/>
                    <a:gd name="T103" fmla="*/ 77 h 92"/>
                    <a:gd name="T104" fmla="*/ 15 w 114"/>
                    <a:gd name="T105" fmla="*/ 76 h 92"/>
                    <a:gd name="T106" fmla="*/ 14 w 114"/>
                    <a:gd name="T107" fmla="*/ 74 h 92"/>
                    <a:gd name="T108" fmla="*/ 8 w 114"/>
                    <a:gd name="T109" fmla="*/ 74 h 92"/>
                    <a:gd name="T110" fmla="*/ 2 w 114"/>
                    <a:gd name="T111" fmla="*/ 60 h 92"/>
                    <a:gd name="T112" fmla="*/ 2 w 114"/>
                    <a:gd name="T113" fmla="*/ 57 h 92"/>
                    <a:gd name="T114" fmla="*/ 13 w 114"/>
                    <a:gd name="T115" fmla="*/ 44 h 9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14"/>
                    <a:gd name="T175" fmla="*/ 0 h 92"/>
                    <a:gd name="T176" fmla="*/ 114 w 114"/>
                    <a:gd name="T177" fmla="*/ 92 h 9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14" h="92">
                      <a:moveTo>
                        <a:pt x="13" y="44"/>
                      </a:moveTo>
                      <a:lnTo>
                        <a:pt x="17" y="42"/>
                      </a:lnTo>
                      <a:lnTo>
                        <a:pt x="18" y="43"/>
                      </a:lnTo>
                      <a:lnTo>
                        <a:pt x="23" y="43"/>
                      </a:lnTo>
                      <a:lnTo>
                        <a:pt x="26" y="43"/>
                      </a:lnTo>
                      <a:lnTo>
                        <a:pt x="29" y="43"/>
                      </a:lnTo>
                      <a:lnTo>
                        <a:pt x="30" y="43"/>
                      </a:lnTo>
                      <a:lnTo>
                        <a:pt x="33" y="43"/>
                      </a:lnTo>
                      <a:lnTo>
                        <a:pt x="34" y="43"/>
                      </a:lnTo>
                      <a:lnTo>
                        <a:pt x="37" y="46"/>
                      </a:lnTo>
                      <a:lnTo>
                        <a:pt x="39" y="44"/>
                      </a:lnTo>
                      <a:lnTo>
                        <a:pt x="38" y="40"/>
                      </a:lnTo>
                      <a:lnTo>
                        <a:pt x="39" y="39"/>
                      </a:lnTo>
                      <a:lnTo>
                        <a:pt x="41" y="38"/>
                      </a:lnTo>
                      <a:lnTo>
                        <a:pt x="42" y="40"/>
                      </a:lnTo>
                      <a:lnTo>
                        <a:pt x="47" y="36"/>
                      </a:lnTo>
                      <a:lnTo>
                        <a:pt x="49" y="39"/>
                      </a:lnTo>
                      <a:lnTo>
                        <a:pt x="53" y="37"/>
                      </a:lnTo>
                      <a:lnTo>
                        <a:pt x="52" y="35"/>
                      </a:lnTo>
                      <a:lnTo>
                        <a:pt x="56" y="34"/>
                      </a:lnTo>
                      <a:lnTo>
                        <a:pt x="56" y="33"/>
                      </a:lnTo>
                      <a:lnTo>
                        <a:pt x="55" y="33"/>
                      </a:lnTo>
                      <a:lnTo>
                        <a:pt x="55" y="32"/>
                      </a:lnTo>
                      <a:lnTo>
                        <a:pt x="54" y="32"/>
                      </a:lnTo>
                      <a:lnTo>
                        <a:pt x="54" y="31"/>
                      </a:lnTo>
                      <a:lnTo>
                        <a:pt x="54" y="30"/>
                      </a:lnTo>
                      <a:lnTo>
                        <a:pt x="55" y="30"/>
                      </a:lnTo>
                      <a:lnTo>
                        <a:pt x="55" y="29"/>
                      </a:lnTo>
                      <a:lnTo>
                        <a:pt x="54" y="29"/>
                      </a:lnTo>
                      <a:lnTo>
                        <a:pt x="53" y="28"/>
                      </a:lnTo>
                      <a:lnTo>
                        <a:pt x="52" y="28"/>
                      </a:lnTo>
                      <a:lnTo>
                        <a:pt x="51" y="27"/>
                      </a:lnTo>
                      <a:lnTo>
                        <a:pt x="50" y="27"/>
                      </a:lnTo>
                      <a:lnTo>
                        <a:pt x="49" y="26"/>
                      </a:lnTo>
                      <a:lnTo>
                        <a:pt x="49" y="25"/>
                      </a:lnTo>
                      <a:lnTo>
                        <a:pt x="50" y="25"/>
                      </a:lnTo>
                      <a:lnTo>
                        <a:pt x="50" y="24"/>
                      </a:lnTo>
                      <a:lnTo>
                        <a:pt x="49" y="24"/>
                      </a:lnTo>
                      <a:lnTo>
                        <a:pt x="49" y="23"/>
                      </a:lnTo>
                      <a:lnTo>
                        <a:pt x="49" y="22"/>
                      </a:lnTo>
                      <a:lnTo>
                        <a:pt x="49" y="21"/>
                      </a:lnTo>
                      <a:lnTo>
                        <a:pt x="50" y="20"/>
                      </a:lnTo>
                      <a:lnTo>
                        <a:pt x="50" y="19"/>
                      </a:lnTo>
                      <a:lnTo>
                        <a:pt x="50" y="17"/>
                      </a:lnTo>
                      <a:lnTo>
                        <a:pt x="51" y="16"/>
                      </a:lnTo>
                      <a:lnTo>
                        <a:pt x="51" y="15"/>
                      </a:lnTo>
                      <a:lnTo>
                        <a:pt x="51" y="14"/>
                      </a:lnTo>
                      <a:lnTo>
                        <a:pt x="52" y="14"/>
                      </a:lnTo>
                      <a:lnTo>
                        <a:pt x="52" y="13"/>
                      </a:lnTo>
                      <a:lnTo>
                        <a:pt x="52" y="12"/>
                      </a:lnTo>
                      <a:lnTo>
                        <a:pt x="52" y="11"/>
                      </a:lnTo>
                      <a:lnTo>
                        <a:pt x="52" y="10"/>
                      </a:lnTo>
                      <a:lnTo>
                        <a:pt x="53" y="9"/>
                      </a:lnTo>
                      <a:lnTo>
                        <a:pt x="53" y="8"/>
                      </a:lnTo>
                      <a:lnTo>
                        <a:pt x="54" y="7"/>
                      </a:lnTo>
                      <a:lnTo>
                        <a:pt x="55" y="7"/>
                      </a:lnTo>
                      <a:lnTo>
                        <a:pt x="55" y="6"/>
                      </a:lnTo>
                      <a:lnTo>
                        <a:pt x="56" y="5"/>
                      </a:lnTo>
                      <a:lnTo>
                        <a:pt x="57" y="5"/>
                      </a:lnTo>
                      <a:lnTo>
                        <a:pt x="58" y="4"/>
                      </a:lnTo>
                      <a:lnTo>
                        <a:pt x="60" y="4"/>
                      </a:lnTo>
                      <a:lnTo>
                        <a:pt x="60" y="2"/>
                      </a:lnTo>
                      <a:lnTo>
                        <a:pt x="62" y="0"/>
                      </a:lnTo>
                      <a:lnTo>
                        <a:pt x="63" y="1"/>
                      </a:lnTo>
                      <a:lnTo>
                        <a:pt x="64" y="2"/>
                      </a:lnTo>
                      <a:lnTo>
                        <a:pt x="65" y="4"/>
                      </a:lnTo>
                      <a:lnTo>
                        <a:pt x="71" y="2"/>
                      </a:lnTo>
                      <a:lnTo>
                        <a:pt x="72" y="5"/>
                      </a:lnTo>
                      <a:lnTo>
                        <a:pt x="71" y="6"/>
                      </a:lnTo>
                      <a:lnTo>
                        <a:pt x="74" y="10"/>
                      </a:lnTo>
                      <a:lnTo>
                        <a:pt x="75" y="9"/>
                      </a:lnTo>
                      <a:lnTo>
                        <a:pt x="79" y="9"/>
                      </a:lnTo>
                      <a:lnTo>
                        <a:pt x="79" y="11"/>
                      </a:lnTo>
                      <a:lnTo>
                        <a:pt x="77" y="11"/>
                      </a:lnTo>
                      <a:lnTo>
                        <a:pt x="75" y="23"/>
                      </a:lnTo>
                      <a:lnTo>
                        <a:pt x="75" y="24"/>
                      </a:lnTo>
                      <a:lnTo>
                        <a:pt x="77" y="24"/>
                      </a:lnTo>
                      <a:lnTo>
                        <a:pt x="78" y="23"/>
                      </a:lnTo>
                      <a:lnTo>
                        <a:pt x="80" y="19"/>
                      </a:lnTo>
                      <a:lnTo>
                        <a:pt x="83" y="18"/>
                      </a:lnTo>
                      <a:lnTo>
                        <a:pt x="85" y="15"/>
                      </a:lnTo>
                      <a:lnTo>
                        <a:pt x="86" y="15"/>
                      </a:lnTo>
                      <a:lnTo>
                        <a:pt x="90" y="20"/>
                      </a:lnTo>
                      <a:lnTo>
                        <a:pt x="97" y="17"/>
                      </a:lnTo>
                      <a:lnTo>
                        <a:pt x="99" y="23"/>
                      </a:lnTo>
                      <a:lnTo>
                        <a:pt x="97" y="24"/>
                      </a:lnTo>
                      <a:lnTo>
                        <a:pt x="97" y="30"/>
                      </a:lnTo>
                      <a:lnTo>
                        <a:pt x="88" y="33"/>
                      </a:lnTo>
                      <a:lnTo>
                        <a:pt x="90" y="37"/>
                      </a:lnTo>
                      <a:lnTo>
                        <a:pt x="90" y="39"/>
                      </a:lnTo>
                      <a:lnTo>
                        <a:pt x="88" y="42"/>
                      </a:lnTo>
                      <a:lnTo>
                        <a:pt x="91" y="43"/>
                      </a:lnTo>
                      <a:lnTo>
                        <a:pt x="92" y="45"/>
                      </a:lnTo>
                      <a:lnTo>
                        <a:pt x="95" y="49"/>
                      </a:lnTo>
                      <a:lnTo>
                        <a:pt x="94" y="50"/>
                      </a:lnTo>
                      <a:lnTo>
                        <a:pt x="95" y="51"/>
                      </a:lnTo>
                      <a:lnTo>
                        <a:pt x="95" y="52"/>
                      </a:lnTo>
                      <a:lnTo>
                        <a:pt x="96" y="53"/>
                      </a:lnTo>
                      <a:lnTo>
                        <a:pt x="97" y="53"/>
                      </a:lnTo>
                      <a:lnTo>
                        <a:pt x="98" y="51"/>
                      </a:lnTo>
                      <a:lnTo>
                        <a:pt x="100" y="51"/>
                      </a:lnTo>
                      <a:lnTo>
                        <a:pt x="105" y="51"/>
                      </a:lnTo>
                      <a:lnTo>
                        <a:pt x="106" y="51"/>
                      </a:lnTo>
                      <a:lnTo>
                        <a:pt x="114" y="54"/>
                      </a:lnTo>
                      <a:lnTo>
                        <a:pt x="113" y="56"/>
                      </a:lnTo>
                      <a:lnTo>
                        <a:pt x="111" y="59"/>
                      </a:lnTo>
                      <a:lnTo>
                        <a:pt x="108" y="60"/>
                      </a:lnTo>
                      <a:lnTo>
                        <a:pt x="108" y="59"/>
                      </a:lnTo>
                      <a:lnTo>
                        <a:pt x="106" y="59"/>
                      </a:lnTo>
                      <a:lnTo>
                        <a:pt x="106" y="58"/>
                      </a:lnTo>
                      <a:lnTo>
                        <a:pt x="102" y="60"/>
                      </a:lnTo>
                      <a:lnTo>
                        <a:pt x="100" y="56"/>
                      </a:lnTo>
                      <a:lnTo>
                        <a:pt x="92" y="60"/>
                      </a:lnTo>
                      <a:lnTo>
                        <a:pt x="88" y="66"/>
                      </a:lnTo>
                      <a:lnTo>
                        <a:pt x="91" y="72"/>
                      </a:lnTo>
                      <a:lnTo>
                        <a:pt x="81" y="78"/>
                      </a:lnTo>
                      <a:lnTo>
                        <a:pt x="86" y="84"/>
                      </a:lnTo>
                      <a:lnTo>
                        <a:pt x="88" y="87"/>
                      </a:lnTo>
                      <a:lnTo>
                        <a:pt x="79" y="91"/>
                      </a:lnTo>
                      <a:lnTo>
                        <a:pt x="77" y="89"/>
                      </a:lnTo>
                      <a:lnTo>
                        <a:pt x="78" y="88"/>
                      </a:lnTo>
                      <a:lnTo>
                        <a:pt x="77" y="87"/>
                      </a:lnTo>
                      <a:lnTo>
                        <a:pt x="76" y="87"/>
                      </a:lnTo>
                      <a:lnTo>
                        <a:pt x="74" y="84"/>
                      </a:lnTo>
                      <a:lnTo>
                        <a:pt x="73" y="82"/>
                      </a:lnTo>
                      <a:lnTo>
                        <a:pt x="72" y="80"/>
                      </a:lnTo>
                      <a:lnTo>
                        <a:pt x="71" y="79"/>
                      </a:lnTo>
                      <a:lnTo>
                        <a:pt x="70" y="77"/>
                      </a:lnTo>
                      <a:lnTo>
                        <a:pt x="69" y="75"/>
                      </a:lnTo>
                      <a:lnTo>
                        <a:pt x="67" y="75"/>
                      </a:lnTo>
                      <a:lnTo>
                        <a:pt x="63" y="78"/>
                      </a:lnTo>
                      <a:lnTo>
                        <a:pt x="62" y="79"/>
                      </a:lnTo>
                      <a:lnTo>
                        <a:pt x="62" y="80"/>
                      </a:lnTo>
                      <a:lnTo>
                        <a:pt x="61" y="80"/>
                      </a:lnTo>
                      <a:lnTo>
                        <a:pt x="61" y="81"/>
                      </a:lnTo>
                      <a:lnTo>
                        <a:pt x="59" y="82"/>
                      </a:lnTo>
                      <a:lnTo>
                        <a:pt x="58" y="83"/>
                      </a:lnTo>
                      <a:lnTo>
                        <a:pt x="58" y="82"/>
                      </a:lnTo>
                      <a:lnTo>
                        <a:pt x="57" y="82"/>
                      </a:lnTo>
                      <a:lnTo>
                        <a:pt x="56" y="83"/>
                      </a:lnTo>
                      <a:lnTo>
                        <a:pt x="52" y="84"/>
                      </a:lnTo>
                      <a:lnTo>
                        <a:pt x="51" y="84"/>
                      </a:lnTo>
                      <a:lnTo>
                        <a:pt x="50" y="85"/>
                      </a:lnTo>
                      <a:lnTo>
                        <a:pt x="49" y="86"/>
                      </a:lnTo>
                      <a:lnTo>
                        <a:pt x="48" y="87"/>
                      </a:lnTo>
                      <a:lnTo>
                        <a:pt x="40" y="89"/>
                      </a:lnTo>
                      <a:lnTo>
                        <a:pt x="36" y="92"/>
                      </a:lnTo>
                      <a:lnTo>
                        <a:pt x="25" y="89"/>
                      </a:lnTo>
                      <a:lnTo>
                        <a:pt x="24" y="91"/>
                      </a:lnTo>
                      <a:lnTo>
                        <a:pt x="23" y="91"/>
                      </a:lnTo>
                      <a:lnTo>
                        <a:pt x="22" y="91"/>
                      </a:lnTo>
                      <a:lnTo>
                        <a:pt x="23" y="89"/>
                      </a:lnTo>
                      <a:lnTo>
                        <a:pt x="23" y="88"/>
                      </a:lnTo>
                      <a:lnTo>
                        <a:pt x="22" y="87"/>
                      </a:lnTo>
                      <a:lnTo>
                        <a:pt x="21" y="90"/>
                      </a:lnTo>
                      <a:lnTo>
                        <a:pt x="18" y="89"/>
                      </a:lnTo>
                      <a:lnTo>
                        <a:pt x="18" y="92"/>
                      </a:lnTo>
                      <a:lnTo>
                        <a:pt x="17" y="92"/>
                      </a:lnTo>
                      <a:lnTo>
                        <a:pt x="16" y="91"/>
                      </a:lnTo>
                      <a:lnTo>
                        <a:pt x="17" y="90"/>
                      </a:lnTo>
                      <a:lnTo>
                        <a:pt x="16" y="90"/>
                      </a:lnTo>
                      <a:lnTo>
                        <a:pt x="16" y="89"/>
                      </a:lnTo>
                      <a:lnTo>
                        <a:pt x="15" y="88"/>
                      </a:lnTo>
                      <a:lnTo>
                        <a:pt x="14" y="88"/>
                      </a:lnTo>
                      <a:lnTo>
                        <a:pt x="13" y="87"/>
                      </a:lnTo>
                      <a:lnTo>
                        <a:pt x="14" y="86"/>
                      </a:lnTo>
                      <a:lnTo>
                        <a:pt x="15" y="85"/>
                      </a:lnTo>
                      <a:lnTo>
                        <a:pt x="16" y="85"/>
                      </a:lnTo>
                      <a:lnTo>
                        <a:pt x="17" y="84"/>
                      </a:lnTo>
                      <a:lnTo>
                        <a:pt x="18" y="84"/>
                      </a:lnTo>
                      <a:lnTo>
                        <a:pt x="19" y="84"/>
                      </a:lnTo>
                      <a:lnTo>
                        <a:pt x="19" y="83"/>
                      </a:lnTo>
                      <a:lnTo>
                        <a:pt x="19" y="82"/>
                      </a:lnTo>
                      <a:lnTo>
                        <a:pt x="20" y="82"/>
                      </a:lnTo>
                      <a:lnTo>
                        <a:pt x="20" y="81"/>
                      </a:lnTo>
                      <a:lnTo>
                        <a:pt x="20" y="79"/>
                      </a:lnTo>
                      <a:lnTo>
                        <a:pt x="21" y="79"/>
                      </a:lnTo>
                      <a:lnTo>
                        <a:pt x="20" y="78"/>
                      </a:lnTo>
                      <a:lnTo>
                        <a:pt x="18" y="78"/>
                      </a:lnTo>
                      <a:lnTo>
                        <a:pt x="17" y="77"/>
                      </a:lnTo>
                      <a:lnTo>
                        <a:pt x="16" y="77"/>
                      </a:lnTo>
                      <a:lnTo>
                        <a:pt x="16" y="76"/>
                      </a:lnTo>
                      <a:lnTo>
                        <a:pt x="15" y="76"/>
                      </a:lnTo>
                      <a:lnTo>
                        <a:pt x="14" y="76"/>
                      </a:lnTo>
                      <a:lnTo>
                        <a:pt x="14" y="75"/>
                      </a:lnTo>
                      <a:lnTo>
                        <a:pt x="14" y="74"/>
                      </a:lnTo>
                      <a:lnTo>
                        <a:pt x="13" y="73"/>
                      </a:lnTo>
                      <a:lnTo>
                        <a:pt x="12" y="73"/>
                      </a:lnTo>
                      <a:lnTo>
                        <a:pt x="9" y="74"/>
                      </a:lnTo>
                      <a:lnTo>
                        <a:pt x="8" y="74"/>
                      </a:lnTo>
                      <a:lnTo>
                        <a:pt x="5" y="72"/>
                      </a:lnTo>
                      <a:lnTo>
                        <a:pt x="3" y="71"/>
                      </a:lnTo>
                      <a:lnTo>
                        <a:pt x="0" y="62"/>
                      </a:lnTo>
                      <a:lnTo>
                        <a:pt x="2" y="60"/>
                      </a:lnTo>
                      <a:lnTo>
                        <a:pt x="3" y="60"/>
                      </a:lnTo>
                      <a:lnTo>
                        <a:pt x="3" y="59"/>
                      </a:lnTo>
                      <a:lnTo>
                        <a:pt x="2" y="58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7" y="46"/>
                      </a:lnTo>
                      <a:lnTo>
                        <a:pt x="11" y="47"/>
                      </a:lnTo>
                      <a:lnTo>
                        <a:pt x="13" y="44"/>
                      </a:lnTo>
                      <a:close/>
                    </a:path>
                  </a:pathLst>
                </a:custGeom>
                <a:gradFill>
                  <a:gsLst>
                    <a:gs pos="50000">
                      <a:srgbClr val="CCCC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n w="0">
                  <a:gradFill>
                    <a:gsLst>
                      <a:gs pos="50000">
                        <a:schemeClr val="accent4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prstMaterial="flat">
                  <a:bevelT/>
                </a:sp3d>
              </p:spPr>
            </p:sp>
            <p:sp>
              <p:nvSpPr>
                <p:cNvPr id="99" name="110"/>
                <p:cNvSpPr>
                  <a:spLocks/>
                </p:cNvSpPr>
                <p:nvPr/>
              </p:nvSpPr>
              <p:spPr bwMode="auto">
                <a:xfrm>
                  <a:off x="2465962" y="2126191"/>
                  <a:ext cx="1019097" cy="820878"/>
                </a:xfrm>
                <a:custGeom>
                  <a:avLst/>
                  <a:gdLst>
                    <a:gd name="T0" fmla="*/ 15 w 81"/>
                    <a:gd name="T1" fmla="*/ 5 h 67"/>
                    <a:gd name="T2" fmla="*/ 18 w 81"/>
                    <a:gd name="T3" fmla="*/ 1 h 67"/>
                    <a:gd name="T4" fmla="*/ 20 w 81"/>
                    <a:gd name="T5" fmla="*/ 2 h 67"/>
                    <a:gd name="T6" fmla="*/ 23 w 81"/>
                    <a:gd name="T7" fmla="*/ 1 h 67"/>
                    <a:gd name="T8" fmla="*/ 27 w 81"/>
                    <a:gd name="T9" fmla="*/ 0 h 67"/>
                    <a:gd name="T10" fmla="*/ 28 w 81"/>
                    <a:gd name="T11" fmla="*/ 3 h 67"/>
                    <a:gd name="T12" fmla="*/ 28 w 81"/>
                    <a:gd name="T13" fmla="*/ 6 h 67"/>
                    <a:gd name="T14" fmla="*/ 29 w 81"/>
                    <a:gd name="T15" fmla="*/ 6 h 67"/>
                    <a:gd name="T16" fmla="*/ 31 w 81"/>
                    <a:gd name="T17" fmla="*/ 6 h 67"/>
                    <a:gd name="T18" fmla="*/ 34 w 81"/>
                    <a:gd name="T19" fmla="*/ 6 h 67"/>
                    <a:gd name="T20" fmla="*/ 37 w 81"/>
                    <a:gd name="T21" fmla="*/ 6 h 67"/>
                    <a:gd name="T22" fmla="*/ 40 w 81"/>
                    <a:gd name="T23" fmla="*/ 2 h 67"/>
                    <a:gd name="T24" fmla="*/ 44 w 81"/>
                    <a:gd name="T25" fmla="*/ 4 h 67"/>
                    <a:gd name="T26" fmla="*/ 49 w 81"/>
                    <a:gd name="T27" fmla="*/ 7 h 67"/>
                    <a:gd name="T28" fmla="*/ 48 w 81"/>
                    <a:gd name="T29" fmla="*/ 9 h 67"/>
                    <a:gd name="T30" fmla="*/ 51 w 81"/>
                    <a:gd name="T31" fmla="*/ 8 h 67"/>
                    <a:gd name="T32" fmla="*/ 58 w 81"/>
                    <a:gd name="T33" fmla="*/ 6 h 67"/>
                    <a:gd name="T34" fmla="*/ 63 w 81"/>
                    <a:gd name="T35" fmla="*/ 5 h 67"/>
                    <a:gd name="T36" fmla="*/ 66 w 81"/>
                    <a:gd name="T37" fmla="*/ 8 h 67"/>
                    <a:gd name="T38" fmla="*/ 70 w 81"/>
                    <a:gd name="T39" fmla="*/ 12 h 67"/>
                    <a:gd name="T40" fmla="*/ 74 w 81"/>
                    <a:gd name="T41" fmla="*/ 18 h 67"/>
                    <a:gd name="T42" fmla="*/ 77 w 81"/>
                    <a:gd name="T43" fmla="*/ 24 h 67"/>
                    <a:gd name="T44" fmla="*/ 77 w 81"/>
                    <a:gd name="T45" fmla="*/ 33 h 67"/>
                    <a:gd name="T46" fmla="*/ 77 w 81"/>
                    <a:gd name="T47" fmla="*/ 36 h 67"/>
                    <a:gd name="T48" fmla="*/ 73 w 81"/>
                    <a:gd name="T49" fmla="*/ 39 h 67"/>
                    <a:gd name="T50" fmla="*/ 69 w 81"/>
                    <a:gd name="T51" fmla="*/ 38 h 67"/>
                    <a:gd name="T52" fmla="*/ 55 w 81"/>
                    <a:gd name="T53" fmla="*/ 44 h 67"/>
                    <a:gd name="T54" fmla="*/ 51 w 81"/>
                    <a:gd name="T55" fmla="*/ 42 h 67"/>
                    <a:gd name="T56" fmla="*/ 49 w 81"/>
                    <a:gd name="T57" fmla="*/ 41 h 67"/>
                    <a:gd name="T58" fmla="*/ 47 w 81"/>
                    <a:gd name="T59" fmla="*/ 38 h 67"/>
                    <a:gd name="T60" fmla="*/ 46 w 81"/>
                    <a:gd name="T61" fmla="*/ 38 h 67"/>
                    <a:gd name="T62" fmla="*/ 45 w 81"/>
                    <a:gd name="T63" fmla="*/ 38 h 67"/>
                    <a:gd name="T64" fmla="*/ 44 w 81"/>
                    <a:gd name="T65" fmla="*/ 40 h 67"/>
                    <a:gd name="T66" fmla="*/ 43 w 81"/>
                    <a:gd name="T67" fmla="*/ 45 h 67"/>
                    <a:gd name="T68" fmla="*/ 40 w 81"/>
                    <a:gd name="T69" fmla="*/ 47 h 67"/>
                    <a:gd name="T70" fmla="*/ 37 w 81"/>
                    <a:gd name="T71" fmla="*/ 44 h 67"/>
                    <a:gd name="T72" fmla="*/ 20 w 81"/>
                    <a:gd name="T73" fmla="*/ 67 h 67"/>
                    <a:gd name="T74" fmla="*/ 14 w 81"/>
                    <a:gd name="T75" fmla="*/ 66 h 67"/>
                    <a:gd name="T76" fmla="*/ 9 w 81"/>
                    <a:gd name="T77" fmla="*/ 63 h 67"/>
                    <a:gd name="T78" fmla="*/ 2 w 81"/>
                    <a:gd name="T79" fmla="*/ 59 h 67"/>
                    <a:gd name="T80" fmla="*/ 0 w 81"/>
                    <a:gd name="T81" fmla="*/ 42 h 67"/>
                    <a:gd name="T82" fmla="*/ 3 w 81"/>
                    <a:gd name="T83" fmla="*/ 42 h 67"/>
                    <a:gd name="T84" fmla="*/ 5 w 81"/>
                    <a:gd name="T85" fmla="*/ 45 h 67"/>
                    <a:gd name="T86" fmla="*/ 11 w 81"/>
                    <a:gd name="T87" fmla="*/ 35 h 67"/>
                    <a:gd name="T88" fmla="*/ 13 w 81"/>
                    <a:gd name="T89" fmla="*/ 31 h 67"/>
                    <a:gd name="T90" fmla="*/ 14 w 81"/>
                    <a:gd name="T91" fmla="*/ 30 h 67"/>
                    <a:gd name="T92" fmla="*/ 14 w 81"/>
                    <a:gd name="T93" fmla="*/ 25 h 67"/>
                    <a:gd name="T94" fmla="*/ 11 w 81"/>
                    <a:gd name="T95" fmla="*/ 22 h 67"/>
                    <a:gd name="T96" fmla="*/ 9 w 81"/>
                    <a:gd name="T97" fmla="*/ 20 h 67"/>
                    <a:gd name="T98" fmla="*/ 6 w 81"/>
                    <a:gd name="T99" fmla="*/ 13 h 67"/>
                    <a:gd name="T100" fmla="*/ 3 w 81"/>
                    <a:gd name="T101" fmla="*/ 12 h 67"/>
                    <a:gd name="T102" fmla="*/ 10 w 81"/>
                    <a:gd name="T103" fmla="*/ 9 h 67"/>
                    <a:gd name="T104" fmla="*/ 12 w 81"/>
                    <a:gd name="T105" fmla="*/ 7 h 6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1"/>
                    <a:gd name="T160" fmla="*/ 0 h 67"/>
                    <a:gd name="T161" fmla="*/ 81 w 81"/>
                    <a:gd name="T162" fmla="*/ 67 h 6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1" h="67">
                      <a:moveTo>
                        <a:pt x="13" y="6"/>
                      </a:moveTo>
                      <a:lnTo>
                        <a:pt x="14" y="6"/>
                      </a:lnTo>
                      <a:lnTo>
                        <a:pt x="15" y="5"/>
                      </a:lnTo>
                      <a:lnTo>
                        <a:pt x="17" y="3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8" y="1"/>
                      </a:lnTo>
                      <a:lnTo>
                        <a:pt x="19" y="2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7" y="1"/>
                      </a:lnTo>
                      <a:lnTo>
                        <a:pt x="28" y="2"/>
                      </a:lnTo>
                      <a:lnTo>
                        <a:pt x="28" y="3"/>
                      </a:lnTo>
                      <a:lnTo>
                        <a:pt x="28" y="4"/>
                      </a:lnTo>
                      <a:lnTo>
                        <a:pt x="28" y="5"/>
                      </a:lnTo>
                      <a:lnTo>
                        <a:pt x="28" y="6"/>
                      </a:lnTo>
                      <a:lnTo>
                        <a:pt x="28" y="7"/>
                      </a:lnTo>
                      <a:lnTo>
                        <a:pt x="28" y="8"/>
                      </a:lnTo>
                      <a:lnTo>
                        <a:pt x="28" y="7"/>
                      </a:lnTo>
                      <a:lnTo>
                        <a:pt x="29" y="6"/>
                      </a:lnTo>
                      <a:lnTo>
                        <a:pt x="30" y="6"/>
                      </a:lnTo>
                      <a:lnTo>
                        <a:pt x="31" y="6"/>
                      </a:lnTo>
                      <a:lnTo>
                        <a:pt x="32" y="6"/>
                      </a:lnTo>
                      <a:lnTo>
                        <a:pt x="33" y="6"/>
                      </a:lnTo>
                      <a:lnTo>
                        <a:pt x="34" y="6"/>
                      </a:lnTo>
                      <a:lnTo>
                        <a:pt x="35" y="6"/>
                      </a:lnTo>
                      <a:lnTo>
                        <a:pt x="36" y="6"/>
                      </a:lnTo>
                      <a:lnTo>
                        <a:pt x="37" y="6"/>
                      </a:lnTo>
                      <a:lnTo>
                        <a:pt x="38" y="6"/>
                      </a:lnTo>
                      <a:lnTo>
                        <a:pt x="39" y="6"/>
                      </a:lnTo>
                      <a:lnTo>
                        <a:pt x="40" y="6"/>
                      </a:lnTo>
                      <a:lnTo>
                        <a:pt x="40" y="2"/>
                      </a:lnTo>
                      <a:lnTo>
                        <a:pt x="42" y="2"/>
                      </a:lnTo>
                      <a:lnTo>
                        <a:pt x="43" y="3"/>
                      </a:lnTo>
                      <a:lnTo>
                        <a:pt x="44" y="4"/>
                      </a:lnTo>
                      <a:lnTo>
                        <a:pt x="45" y="4"/>
                      </a:lnTo>
                      <a:lnTo>
                        <a:pt x="46" y="5"/>
                      </a:lnTo>
                      <a:lnTo>
                        <a:pt x="47" y="6"/>
                      </a:lnTo>
                      <a:lnTo>
                        <a:pt x="49" y="7"/>
                      </a:lnTo>
                      <a:lnTo>
                        <a:pt x="48" y="8"/>
                      </a:lnTo>
                      <a:lnTo>
                        <a:pt x="48" y="9"/>
                      </a:lnTo>
                      <a:lnTo>
                        <a:pt x="49" y="10"/>
                      </a:lnTo>
                      <a:lnTo>
                        <a:pt x="51" y="10"/>
                      </a:lnTo>
                      <a:lnTo>
                        <a:pt x="51" y="9"/>
                      </a:lnTo>
                      <a:lnTo>
                        <a:pt x="51" y="8"/>
                      </a:lnTo>
                      <a:lnTo>
                        <a:pt x="53" y="9"/>
                      </a:lnTo>
                      <a:lnTo>
                        <a:pt x="58" y="7"/>
                      </a:lnTo>
                      <a:lnTo>
                        <a:pt x="58" y="6"/>
                      </a:lnTo>
                      <a:lnTo>
                        <a:pt x="61" y="4"/>
                      </a:lnTo>
                      <a:lnTo>
                        <a:pt x="63" y="5"/>
                      </a:lnTo>
                      <a:lnTo>
                        <a:pt x="64" y="5"/>
                      </a:lnTo>
                      <a:lnTo>
                        <a:pt x="65" y="6"/>
                      </a:lnTo>
                      <a:lnTo>
                        <a:pt x="65" y="7"/>
                      </a:lnTo>
                      <a:lnTo>
                        <a:pt x="66" y="8"/>
                      </a:lnTo>
                      <a:lnTo>
                        <a:pt x="67" y="9"/>
                      </a:lnTo>
                      <a:lnTo>
                        <a:pt x="68" y="9"/>
                      </a:lnTo>
                      <a:lnTo>
                        <a:pt x="69" y="9"/>
                      </a:lnTo>
                      <a:lnTo>
                        <a:pt x="70" y="12"/>
                      </a:lnTo>
                      <a:lnTo>
                        <a:pt x="71" y="13"/>
                      </a:lnTo>
                      <a:lnTo>
                        <a:pt x="71" y="14"/>
                      </a:lnTo>
                      <a:lnTo>
                        <a:pt x="74" y="18"/>
                      </a:lnTo>
                      <a:lnTo>
                        <a:pt x="75" y="19"/>
                      </a:lnTo>
                      <a:lnTo>
                        <a:pt x="73" y="21"/>
                      </a:lnTo>
                      <a:lnTo>
                        <a:pt x="77" y="25"/>
                      </a:lnTo>
                      <a:lnTo>
                        <a:pt x="77" y="24"/>
                      </a:lnTo>
                      <a:lnTo>
                        <a:pt x="79" y="22"/>
                      </a:lnTo>
                      <a:lnTo>
                        <a:pt x="81" y="25"/>
                      </a:lnTo>
                      <a:lnTo>
                        <a:pt x="77" y="33"/>
                      </a:lnTo>
                      <a:lnTo>
                        <a:pt x="77" y="34"/>
                      </a:lnTo>
                      <a:lnTo>
                        <a:pt x="77" y="35"/>
                      </a:lnTo>
                      <a:lnTo>
                        <a:pt x="78" y="35"/>
                      </a:lnTo>
                      <a:lnTo>
                        <a:pt x="77" y="36"/>
                      </a:lnTo>
                      <a:lnTo>
                        <a:pt x="77" y="38"/>
                      </a:lnTo>
                      <a:lnTo>
                        <a:pt x="76" y="39"/>
                      </a:lnTo>
                      <a:lnTo>
                        <a:pt x="75" y="39"/>
                      </a:lnTo>
                      <a:lnTo>
                        <a:pt x="73" y="39"/>
                      </a:lnTo>
                      <a:lnTo>
                        <a:pt x="72" y="40"/>
                      </a:lnTo>
                      <a:lnTo>
                        <a:pt x="71" y="40"/>
                      </a:lnTo>
                      <a:lnTo>
                        <a:pt x="69" y="40"/>
                      </a:lnTo>
                      <a:lnTo>
                        <a:pt x="69" y="38"/>
                      </a:lnTo>
                      <a:lnTo>
                        <a:pt x="67" y="38"/>
                      </a:lnTo>
                      <a:lnTo>
                        <a:pt x="66" y="39"/>
                      </a:lnTo>
                      <a:lnTo>
                        <a:pt x="66" y="40"/>
                      </a:lnTo>
                      <a:lnTo>
                        <a:pt x="55" y="44"/>
                      </a:lnTo>
                      <a:lnTo>
                        <a:pt x="54" y="44"/>
                      </a:lnTo>
                      <a:lnTo>
                        <a:pt x="53" y="43"/>
                      </a:lnTo>
                      <a:lnTo>
                        <a:pt x="52" y="42"/>
                      </a:lnTo>
                      <a:lnTo>
                        <a:pt x="51" y="42"/>
                      </a:lnTo>
                      <a:lnTo>
                        <a:pt x="50" y="41"/>
                      </a:lnTo>
                      <a:lnTo>
                        <a:pt x="49" y="41"/>
                      </a:lnTo>
                      <a:lnTo>
                        <a:pt x="48" y="41"/>
                      </a:lnTo>
                      <a:lnTo>
                        <a:pt x="48" y="40"/>
                      </a:lnTo>
                      <a:lnTo>
                        <a:pt x="48" y="39"/>
                      </a:lnTo>
                      <a:lnTo>
                        <a:pt x="47" y="38"/>
                      </a:lnTo>
                      <a:lnTo>
                        <a:pt x="46" y="38"/>
                      </a:lnTo>
                      <a:lnTo>
                        <a:pt x="45" y="37"/>
                      </a:lnTo>
                      <a:lnTo>
                        <a:pt x="45" y="38"/>
                      </a:lnTo>
                      <a:lnTo>
                        <a:pt x="44" y="38"/>
                      </a:lnTo>
                      <a:lnTo>
                        <a:pt x="44" y="39"/>
                      </a:lnTo>
                      <a:lnTo>
                        <a:pt x="44" y="40"/>
                      </a:lnTo>
                      <a:lnTo>
                        <a:pt x="44" y="42"/>
                      </a:lnTo>
                      <a:lnTo>
                        <a:pt x="44" y="43"/>
                      </a:lnTo>
                      <a:lnTo>
                        <a:pt x="43" y="45"/>
                      </a:lnTo>
                      <a:lnTo>
                        <a:pt x="42" y="45"/>
                      </a:lnTo>
                      <a:lnTo>
                        <a:pt x="42" y="47"/>
                      </a:lnTo>
                      <a:lnTo>
                        <a:pt x="41" y="47"/>
                      </a:lnTo>
                      <a:lnTo>
                        <a:pt x="40" y="47"/>
                      </a:lnTo>
                      <a:lnTo>
                        <a:pt x="39" y="47"/>
                      </a:lnTo>
                      <a:lnTo>
                        <a:pt x="38" y="46"/>
                      </a:lnTo>
                      <a:lnTo>
                        <a:pt x="38" y="45"/>
                      </a:lnTo>
                      <a:lnTo>
                        <a:pt x="37" y="44"/>
                      </a:lnTo>
                      <a:lnTo>
                        <a:pt x="23" y="54"/>
                      </a:lnTo>
                      <a:lnTo>
                        <a:pt x="29" y="61"/>
                      </a:lnTo>
                      <a:lnTo>
                        <a:pt x="21" y="66"/>
                      </a:lnTo>
                      <a:lnTo>
                        <a:pt x="20" y="67"/>
                      </a:lnTo>
                      <a:lnTo>
                        <a:pt x="19" y="67"/>
                      </a:lnTo>
                      <a:lnTo>
                        <a:pt x="18" y="67"/>
                      </a:lnTo>
                      <a:lnTo>
                        <a:pt x="14" y="66"/>
                      </a:lnTo>
                      <a:lnTo>
                        <a:pt x="14" y="63"/>
                      </a:lnTo>
                      <a:lnTo>
                        <a:pt x="12" y="63"/>
                      </a:lnTo>
                      <a:lnTo>
                        <a:pt x="10" y="63"/>
                      </a:lnTo>
                      <a:lnTo>
                        <a:pt x="9" y="63"/>
                      </a:lnTo>
                      <a:lnTo>
                        <a:pt x="9" y="60"/>
                      </a:lnTo>
                      <a:lnTo>
                        <a:pt x="4" y="60"/>
                      </a:lnTo>
                      <a:lnTo>
                        <a:pt x="3" y="60"/>
                      </a:lnTo>
                      <a:lnTo>
                        <a:pt x="2" y="59"/>
                      </a:lnTo>
                      <a:lnTo>
                        <a:pt x="0" y="59"/>
                      </a:lnTo>
                      <a:lnTo>
                        <a:pt x="1" y="49"/>
                      </a:lnTo>
                      <a:lnTo>
                        <a:pt x="0" y="49"/>
                      </a:lnTo>
                      <a:lnTo>
                        <a:pt x="0" y="42"/>
                      </a:lnTo>
                      <a:lnTo>
                        <a:pt x="1" y="42"/>
                      </a:lnTo>
                      <a:lnTo>
                        <a:pt x="2" y="42"/>
                      </a:lnTo>
                      <a:lnTo>
                        <a:pt x="3" y="42"/>
                      </a:lnTo>
                      <a:lnTo>
                        <a:pt x="4" y="43"/>
                      </a:lnTo>
                      <a:lnTo>
                        <a:pt x="4" y="44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6" y="45"/>
                      </a:lnTo>
                      <a:lnTo>
                        <a:pt x="9" y="37"/>
                      </a:lnTo>
                      <a:lnTo>
                        <a:pt x="11" y="36"/>
                      </a:lnTo>
                      <a:lnTo>
                        <a:pt x="11" y="35"/>
                      </a:lnTo>
                      <a:lnTo>
                        <a:pt x="12" y="34"/>
                      </a:lnTo>
                      <a:lnTo>
                        <a:pt x="13" y="33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2" y="30"/>
                      </a:lnTo>
                      <a:lnTo>
                        <a:pt x="13" y="30"/>
                      </a:lnTo>
                      <a:lnTo>
                        <a:pt x="14" y="30"/>
                      </a:lnTo>
                      <a:lnTo>
                        <a:pt x="15" y="28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3" y="25"/>
                      </a:lnTo>
                      <a:lnTo>
                        <a:pt x="13" y="22"/>
                      </a:lnTo>
                      <a:lnTo>
                        <a:pt x="11" y="22"/>
                      </a:lnTo>
                      <a:lnTo>
                        <a:pt x="10" y="22"/>
                      </a:lnTo>
                      <a:lnTo>
                        <a:pt x="10" y="21"/>
                      </a:lnTo>
                      <a:lnTo>
                        <a:pt x="9" y="20"/>
                      </a:lnTo>
                      <a:lnTo>
                        <a:pt x="8" y="18"/>
                      </a:lnTo>
                      <a:lnTo>
                        <a:pt x="7" y="15"/>
                      </a:lnTo>
                      <a:lnTo>
                        <a:pt x="6" y="14"/>
                      </a:lnTo>
                      <a:lnTo>
                        <a:pt x="6" y="13"/>
                      </a:lnTo>
                      <a:lnTo>
                        <a:pt x="5" y="13"/>
                      </a:lnTo>
                      <a:lnTo>
                        <a:pt x="5" y="12"/>
                      </a:lnTo>
                      <a:lnTo>
                        <a:pt x="4" y="12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3" y="10"/>
                      </a:lnTo>
                      <a:lnTo>
                        <a:pt x="9" y="9"/>
                      </a:lnTo>
                      <a:lnTo>
                        <a:pt x="10" y="9"/>
                      </a:lnTo>
                      <a:lnTo>
                        <a:pt x="11" y="8"/>
                      </a:lnTo>
                      <a:lnTo>
                        <a:pt x="12" y="8"/>
                      </a:lnTo>
                      <a:lnTo>
                        <a:pt x="12" y="7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gradFill>
                  <a:gsLst>
                    <a:gs pos="50000">
                      <a:srgbClr val="CCCCFF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0">
                  <a:gradFill>
                    <a:gsLst>
                      <a:gs pos="50000">
                        <a:schemeClr val="accent4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prstMaterial="flat">
                  <a:bevelT/>
                </a:sp3d>
              </p:spPr>
            </p:sp>
            <p:sp>
              <p:nvSpPr>
                <p:cNvPr id="100" name="60"/>
                <p:cNvSpPr>
                  <a:spLocks/>
                </p:cNvSpPr>
                <p:nvPr/>
              </p:nvSpPr>
              <p:spPr bwMode="auto">
                <a:xfrm>
                  <a:off x="12582" y="1212940"/>
                  <a:ext cx="1119748" cy="1053665"/>
                </a:xfrm>
                <a:custGeom>
                  <a:avLst/>
                  <a:gdLst>
                    <a:gd name="T0" fmla="*/ 71 w 89"/>
                    <a:gd name="T1" fmla="*/ 5 h 86"/>
                    <a:gd name="T2" fmla="*/ 75 w 89"/>
                    <a:gd name="T3" fmla="*/ 7 h 86"/>
                    <a:gd name="T4" fmla="*/ 78 w 89"/>
                    <a:gd name="T5" fmla="*/ 7 h 86"/>
                    <a:gd name="T6" fmla="*/ 79 w 89"/>
                    <a:gd name="T7" fmla="*/ 9 h 86"/>
                    <a:gd name="T8" fmla="*/ 77 w 89"/>
                    <a:gd name="T9" fmla="*/ 11 h 86"/>
                    <a:gd name="T10" fmla="*/ 75 w 89"/>
                    <a:gd name="T11" fmla="*/ 13 h 86"/>
                    <a:gd name="T12" fmla="*/ 74 w 89"/>
                    <a:gd name="T13" fmla="*/ 16 h 86"/>
                    <a:gd name="T14" fmla="*/ 71 w 89"/>
                    <a:gd name="T15" fmla="*/ 15 h 86"/>
                    <a:gd name="T16" fmla="*/ 73 w 89"/>
                    <a:gd name="T17" fmla="*/ 20 h 86"/>
                    <a:gd name="T18" fmla="*/ 77 w 89"/>
                    <a:gd name="T19" fmla="*/ 22 h 86"/>
                    <a:gd name="T20" fmla="*/ 81 w 89"/>
                    <a:gd name="T21" fmla="*/ 22 h 86"/>
                    <a:gd name="T22" fmla="*/ 84 w 89"/>
                    <a:gd name="T23" fmla="*/ 22 h 86"/>
                    <a:gd name="T24" fmla="*/ 86 w 89"/>
                    <a:gd name="T25" fmla="*/ 23 h 86"/>
                    <a:gd name="T26" fmla="*/ 88 w 89"/>
                    <a:gd name="T27" fmla="*/ 26 h 86"/>
                    <a:gd name="T28" fmla="*/ 89 w 89"/>
                    <a:gd name="T29" fmla="*/ 27 h 86"/>
                    <a:gd name="T30" fmla="*/ 88 w 89"/>
                    <a:gd name="T31" fmla="*/ 28 h 86"/>
                    <a:gd name="T32" fmla="*/ 86 w 89"/>
                    <a:gd name="T33" fmla="*/ 29 h 86"/>
                    <a:gd name="T34" fmla="*/ 87 w 89"/>
                    <a:gd name="T35" fmla="*/ 35 h 86"/>
                    <a:gd name="T36" fmla="*/ 83 w 89"/>
                    <a:gd name="T37" fmla="*/ 31 h 86"/>
                    <a:gd name="T38" fmla="*/ 79 w 89"/>
                    <a:gd name="T39" fmla="*/ 39 h 86"/>
                    <a:gd name="T40" fmla="*/ 65 w 89"/>
                    <a:gd name="T41" fmla="*/ 45 h 86"/>
                    <a:gd name="T42" fmla="*/ 56 w 89"/>
                    <a:gd name="T43" fmla="*/ 49 h 86"/>
                    <a:gd name="T44" fmla="*/ 57 w 89"/>
                    <a:gd name="T45" fmla="*/ 57 h 86"/>
                    <a:gd name="T46" fmla="*/ 51 w 89"/>
                    <a:gd name="T47" fmla="*/ 60 h 86"/>
                    <a:gd name="T48" fmla="*/ 47 w 89"/>
                    <a:gd name="T49" fmla="*/ 60 h 86"/>
                    <a:gd name="T50" fmla="*/ 45 w 89"/>
                    <a:gd name="T51" fmla="*/ 63 h 86"/>
                    <a:gd name="T52" fmla="*/ 35 w 89"/>
                    <a:gd name="T53" fmla="*/ 57 h 86"/>
                    <a:gd name="T54" fmla="*/ 35 w 89"/>
                    <a:gd name="T55" fmla="*/ 67 h 86"/>
                    <a:gd name="T56" fmla="*/ 41 w 89"/>
                    <a:gd name="T57" fmla="*/ 74 h 86"/>
                    <a:gd name="T58" fmla="*/ 38 w 89"/>
                    <a:gd name="T59" fmla="*/ 78 h 86"/>
                    <a:gd name="T60" fmla="*/ 36 w 89"/>
                    <a:gd name="T61" fmla="*/ 83 h 86"/>
                    <a:gd name="T62" fmla="*/ 23 w 89"/>
                    <a:gd name="T63" fmla="*/ 86 h 86"/>
                    <a:gd name="T64" fmla="*/ 1 w 89"/>
                    <a:gd name="T65" fmla="*/ 42 h 86"/>
                    <a:gd name="T66" fmla="*/ 4 w 89"/>
                    <a:gd name="T67" fmla="*/ 35 h 86"/>
                    <a:gd name="T68" fmla="*/ 4 w 89"/>
                    <a:gd name="T69" fmla="*/ 27 h 86"/>
                    <a:gd name="T70" fmla="*/ 7 w 89"/>
                    <a:gd name="T71" fmla="*/ 22 h 86"/>
                    <a:gd name="T72" fmla="*/ 13 w 89"/>
                    <a:gd name="T73" fmla="*/ 19 h 86"/>
                    <a:gd name="T74" fmla="*/ 7 w 89"/>
                    <a:gd name="T75" fmla="*/ 16 h 86"/>
                    <a:gd name="T76" fmla="*/ 5 w 89"/>
                    <a:gd name="T77" fmla="*/ 14 h 86"/>
                    <a:gd name="T78" fmla="*/ 5 w 89"/>
                    <a:gd name="T79" fmla="*/ 6 h 86"/>
                    <a:gd name="T80" fmla="*/ 8 w 89"/>
                    <a:gd name="T81" fmla="*/ 5 h 86"/>
                    <a:gd name="T82" fmla="*/ 11 w 89"/>
                    <a:gd name="T83" fmla="*/ 5 h 86"/>
                    <a:gd name="T84" fmla="*/ 13 w 89"/>
                    <a:gd name="T85" fmla="*/ 7 h 86"/>
                    <a:gd name="T86" fmla="*/ 16 w 89"/>
                    <a:gd name="T87" fmla="*/ 7 h 86"/>
                    <a:gd name="T88" fmla="*/ 20 w 89"/>
                    <a:gd name="T89" fmla="*/ 7 h 86"/>
                    <a:gd name="T90" fmla="*/ 23 w 89"/>
                    <a:gd name="T91" fmla="*/ 7 h 86"/>
                    <a:gd name="T92" fmla="*/ 24 w 89"/>
                    <a:gd name="T93" fmla="*/ 2 h 86"/>
                    <a:gd name="T94" fmla="*/ 29 w 89"/>
                    <a:gd name="T95" fmla="*/ 11 h 86"/>
                    <a:gd name="T96" fmla="*/ 31 w 89"/>
                    <a:gd name="T97" fmla="*/ 16 h 86"/>
                    <a:gd name="T98" fmla="*/ 31 w 89"/>
                    <a:gd name="T99" fmla="*/ 18 h 86"/>
                    <a:gd name="T100" fmla="*/ 33 w 89"/>
                    <a:gd name="T101" fmla="*/ 19 h 86"/>
                    <a:gd name="T102" fmla="*/ 36 w 89"/>
                    <a:gd name="T103" fmla="*/ 20 h 86"/>
                    <a:gd name="T104" fmla="*/ 39 w 89"/>
                    <a:gd name="T105" fmla="*/ 22 h 86"/>
                    <a:gd name="T106" fmla="*/ 40 w 89"/>
                    <a:gd name="T107" fmla="*/ 21 h 86"/>
                    <a:gd name="T108" fmla="*/ 44 w 89"/>
                    <a:gd name="T109" fmla="*/ 18 h 86"/>
                    <a:gd name="T110" fmla="*/ 54 w 89"/>
                    <a:gd name="T111" fmla="*/ 20 h 86"/>
                    <a:gd name="T112" fmla="*/ 56 w 89"/>
                    <a:gd name="T113" fmla="*/ 20 h 86"/>
                    <a:gd name="T114" fmla="*/ 62 w 89"/>
                    <a:gd name="T115" fmla="*/ 11 h 86"/>
                    <a:gd name="T116" fmla="*/ 60 w 89"/>
                    <a:gd name="T117" fmla="*/ 2 h 8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89"/>
                    <a:gd name="T178" fmla="*/ 0 h 86"/>
                    <a:gd name="T179" fmla="*/ 89 w 89"/>
                    <a:gd name="T180" fmla="*/ 86 h 8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89" h="86">
                      <a:moveTo>
                        <a:pt x="70" y="2"/>
                      </a:moveTo>
                      <a:lnTo>
                        <a:pt x="71" y="3"/>
                      </a:lnTo>
                      <a:lnTo>
                        <a:pt x="71" y="4"/>
                      </a:lnTo>
                      <a:lnTo>
                        <a:pt x="71" y="5"/>
                      </a:lnTo>
                      <a:lnTo>
                        <a:pt x="71" y="6"/>
                      </a:lnTo>
                      <a:lnTo>
                        <a:pt x="72" y="9"/>
                      </a:lnTo>
                      <a:lnTo>
                        <a:pt x="75" y="7"/>
                      </a:lnTo>
                      <a:lnTo>
                        <a:pt x="76" y="7"/>
                      </a:lnTo>
                      <a:lnTo>
                        <a:pt x="77" y="7"/>
                      </a:lnTo>
                      <a:lnTo>
                        <a:pt x="78" y="7"/>
                      </a:lnTo>
                      <a:lnTo>
                        <a:pt x="79" y="7"/>
                      </a:lnTo>
                      <a:lnTo>
                        <a:pt x="79" y="8"/>
                      </a:lnTo>
                      <a:lnTo>
                        <a:pt x="79" y="9"/>
                      </a:lnTo>
                      <a:lnTo>
                        <a:pt x="78" y="9"/>
                      </a:lnTo>
                      <a:lnTo>
                        <a:pt x="78" y="10"/>
                      </a:lnTo>
                      <a:lnTo>
                        <a:pt x="77" y="11"/>
                      </a:lnTo>
                      <a:lnTo>
                        <a:pt x="76" y="12"/>
                      </a:lnTo>
                      <a:lnTo>
                        <a:pt x="75" y="13"/>
                      </a:lnTo>
                      <a:lnTo>
                        <a:pt x="75" y="14"/>
                      </a:lnTo>
                      <a:lnTo>
                        <a:pt x="75" y="15"/>
                      </a:lnTo>
                      <a:lnTo>
                        <a:pt x="74" y="15"/>
                      </a:lnTo>
                      <a:lnTo>
                        <a:pt x="74" y="16"/>
                      </a:lnTo>
                      <a:lnTo>
                        <a:pt x="73" y="16"/>
                      </a:lnTo>
                      <a:lnTo>
                        <a:pt x="72" y="16"/>
                      </a:lnTo>
                      <a:lnTo>
                        <a:pt x="71" y="15"/>
                      </a:lnTo>
                      <a:lnTo>
                        <a:pt x="71" y="16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3" y="20"/>
                      </a:lnTo>
                      <a:lnTo>
                        <a:pt x="74" y="21"/>
                      </a:lnTo>
                      <a:lnTo>
                        <a:pt x="75" y="21"/>
                      </a:lnTo>
                      <a:lnTo>
                        <a:pt x="76" y="22"/>
                      </a:lnTo>
                      <a:lnTo>
                        <a:pt x="77" y="22"/>
                      </a:lnTo>
                      <a:lnTo>
                        <a:pt x="78" y="23"/>
                      </a:lnTo>
                      <a:lnTo>
                        <a:pt x="79" y="22"/>
                      </a:lnTo>
                      <a:lnTo>
                        <a:pt x="81" y="22"/>
                      </a:lnTo>
                      <a:lnTo>
                        <a:pt x="83" y="22"/>
                      </a:lnTo>
                      <a:lnTo>
                        <a:pt x="84" y="22"/>
                      </a:lnTo>
                      <a:lnTo>
                        <a:pt x="85" y="21"/>
                      </a:lnTo>
                      <a:lnTo>
                        <a:pt x="85" y="22"/>
                      </a:lnTo>
                      <a:lnTo>
                        <a:pt x="86" y="22"/>
                      </a:lnTo>
                      <a:lnTo>
                        <a:pt x="86" y="23"/>
                      </a:lnTo>
                      <a:lnTo>
                        <a:pt x="87" y="24"/>
                      </a:lnTo>
                      <a:lnTo>
                        <a:pt x="87" y="25"/>
                      </a:lnTo>
                      <a:lnTo>
                        <a:pt x="88" y="25"/>
                      </a:lnTo>
                      <a:lnTo>
                        <a:pt x="88" y="26"/>
                      </a:lnTo>
                      <a:lnTo>
                        <a:pt x="88" y="27"/>
                      </a:lnTo>
                      <a:lnTo>
                        <a:pt x="89" y="27"/>
                      </a:lnTo>
                      <a:lnTo>
                        <a:pt x="89" y="28"/>
                      </a:lnTo>
                      <a:lnTo>
                        <a:pt x="88" y="28"/>
                      </a:lnTo>
                      <a:lnTo>
                        <a:pt x="87" y="28"/>
                      </a:lnTo>
                      <a:lnTo>
                        <a:pt x="87" y="29"/>
                      </a:lnTo>
                      <a:lnTo>
                        <a:pt x="86" y="29"/>
                      </a:lnTo>
                      <a:lnTo>
                        <a:pt x="85" y="30"/>
                      </a:lnTo>
                      <a:lnTo>
                        <a:pt x="88" y="35"/>
                      </a:lnTo>
                      <a:lnTo>
                        <a:pt x="87" y="35"/>
                      </a:lnTo>
                      <a:lnTo>
                        <a:pt x="85" y="37"/>
                      </a:lnTo>
                      <a:lnTo>
                        <a:pt x="84" y="33"/>
                      </a:lnTo>
                      <a:lnTo>
                        <a:pt x="84" y="32"/>
                      </a:lnTo>
                      <a:lnTo>
                        <a:pt x="83" y="31"/>
                      </a:lnTo>
                      <a:lnTo>
                        <a:pt x="79" y="33"/>
                      </a:lnTo>
                      <a:lnTo>
                        <a:pt x="80" y="35"/>
                      </a:lnTo>
                      <a:lnTo>
                        <a:pt x="78" y="37"/>
                      </a:lnTo>
                      <a:lnTo>
                        <a:pt x="79" y="39"/>
                      </a:lnTo>
                      <a:lnTo>
                        <a:pt x="75" y="41"/>
                      </a:lnTo>
                      <a:lnTo>
                        <a:pt x="73" y="38"/>
                      </a:lnTo>
                      <a:lnTo>
                        <a:pt x="64" y="42"/>
                      </a:lnTo>
                      <a:lnTo>
                        <a:pt x="65" y="45"/>
                      </a:lnTo>
                      <a:lnTo>
                        <a:pt x="64" y="45"/>
                      </a:lnTo>
                      <a:lnTo>
                        <a:pt x="61" y="44"/>
                      </a:lnTo>
                      <a:lnTo>
                        <a:pt x="62" y="47"/>
                      </a:lnTo>
                      <a:lnTo>
                        <a:pt x="56" y="49"/>
                      </a:lnTo>
                      <a:lnTo>
                        <a:pt x="61" y="58"/>
                      </a:lnTo>
                      <a:lnTo>
                        <a:pt x="58" y="59"/>
                      </a:lnTo>
                      <a:lnTo>
                        <a:pt x="57" y="58"/>
                      </a:lnTo>
                      <a:lnTo>
                        <a:pt x="57" y="57"/>
                      </a:lnTo>
                      <a:lnTo>
                        <a:pt x="56" y="57"/>
                      </a:lnTo>
                      <a:lnTo>
                        <a:pt x="52" y="59"/>
                      </a:lnTo>
                      <a:lnTo>
                        <a:pt x="51" y="60"/>
                      </a:lnTo>
                      <a:lnTo>
                        <a:pt x="50" y="60"/>
                      </a:lnTo>
                      <a:lnTo>
                        <a:pt x="48" y="62"/>
                      </a:lnTo>
                      <a:lnTo>
                        <a:pt x="47" y="60"/>
                      </a:lnTo>
                      <a:lnTo>
                        <a:pt x="46" y="60"/>
                      </a:lnTo>
                      <a:lnTo>
                        <a:pt x="46" y="62"/>
                      </a:lnTo>
                      <a:lnTo>
                        <a:pt x="45" y="63"/>
                      </a:lnTo>
                      <a:lnTo>
                        <a:pt x="44" y="60"/>
                      </a:lnTo>
                      <a:lnTo>
                        <a:pt x="43" y="58"/>
                      </a:lnTo>
                      <a:lnTo>
                        <a:pt x="43" y="57"/>
                      </a:lnTo>
                      <a:lnTo>
                        <a:pt x="35" y="57"/>
                      </a:lnTo>
                      <a:lnTo>
                        <a:pt x="35" y="60"/>
                      </a:lnTo>
                      <a:lnTo>
                        <a:pt x="35" y="65"/>
                      </a:lnTo>
                      <a:lnTo>
                        <a:pt x="35" y="67"/>
                      </a:lnTo>
                      <a:lnTo>
                        <a:pt x="35" y="70"/>
                      </a:lnTo>
                      <a:lnTo>
                        <a:pt x="39" y="70"/>
                      </a:lnTo>
                      <a:lnTo>
                        <a:pt x="41" y="74"/>
                      </a:lnTo>
                      <a:lnTo>
                        <a:pt x="38" y="75"/>
                      </a:lnTo>
                      <a:lnTo>
                        <a:pt x="38" y="76"/>
                      </a:lnTo>
                      <a:lnTo>
                        <a:pt x="39" y="76"/>
                      </a:lnTo>
                      <a:lnTo>
                        <a:pt x="38" y="78"/>
                      </a:lnTo>
                      <a:lnTo>
                        <a:pt x="38" y="79"/>
                      </a:lnTo>
                      <a:lnTo>
                        <a:pt x="38" y="80"/>
                      </a:lnTo>
                      <a:lnTo>
                        <a:pt x="39" y="82"/>
                      </a:lnTo>
                      <a:lnTo>
                        <a:pt x="36" y="83"/>
                      </a:lnTo>
                      <a:lnTo>
                        <a:pt x="33" y="85"/>
                      </a:lnTo>
                      <a:lnTo>
                        <a:pt x="29" y="82"/>
                      </a:lnTo>
                      <a:lnTo>
                        <a:pt x="24" y="86"/>
                      </a:lnTo>
                      <a:lnTo>
                        <a:pt x="23" y="86"/>
                      </a:lnTo>
                      <a:lnTo>
                        <a:pt x="11" y="60"/>
                      </a:lnTo>
                      <a:lnTo>
                        <a:pt x="7" y="54"/>
                      </a:lnTo>
                      <a:lnTo>
                        <a:pt x="1" y="43"/>
                      </a:lnTo>
                      <a:lnTo>
                        <a:pt x="1" y="42"/>
                      </a:lnTo>
                      <a:lnTo>
                        <a:pt x="0" y="37"/>
                      </a:lnTo>
                      <a:lnTo>
                        <a:pt x="0" y="33"/>
                      </a:lnTo>
                      <a:lnTo>
                        <a:pt x="1" y="34"/>
                      </a:lnTo>
                      <a:lnTo>
                        <a:pt x="4" y="35"/>
                      </a:lnTo>
                      <a:lnTo>
                        <a:pt x="6" y="31"/>
                      </a:lnTo>
                      <a:lnTo>
                        <a:pt x="5" y="30"/>
                      </a:lnTo>
                      <a:lnTo>
                        <a:pt x="5" y="28"/>
                      </a:lnTo>
                      <a:lnTo>
                        <a:pt x="4" y="27"/>
                      </a:lnTo>
                      <a:lnTo>
                        <a:pt x="3" y="26"/>
                      </a:lnTo>
                      <a:lnTo>
                        <a:pt x="3" y="25"/>
                      </a:lnTo>
                      <a:lnTo>
                        <a:pt x="4" y="21"/>
                      </a:lnTo>
                      <a:lnTo>
                        <a:pt x="7" y="22"/>
                      </a:lnTo>
                      <a:lnTo>
                        <a:pt x="16" y="24"/>
                      </a:lnTo>
                      <a:lnTo>
                        <a:pt x="16" y="23"/>
                      </a:lnTo>
                      <a:lnTo>
                        <a:pt x="16" y="20"/>
                      </a:lnTo>
                      <a:lnTo>
                        <a:pt x="13" y="19"/>
                      </a:lnTo>
                      <a:lnTo>
                        <a:pt x="13" y="17"/>
                      </a:lnTo>
                      <a:lnTo>
                        <a:pt x="10" y="17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6" y="16"/>
                      </a:lnTo>
                      <a:lnTo>
                        <a:pt x="5" y="14"/>
                      </a:lnTo>
                      <a:lnTo>
                        <a:pt x="4" y="11"/>
                      </a:lnTo>
                      <a:lnTo>
                        <a:pt x="4" y="9"/>
                      </a:lnTo>
                      <a:lnTo>
                        <a:pt x="4" y="6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8" y="5"/>
                      </a:lnTo>
                      <a:lnTo>
                        <a:pt x="9" y="5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6"/>
                      </a:lnTo>
                      <a:lnTo>
                        <a:pt x="12" y="6"/>
                      </a:lnTo>
                      <a:lnTo>
                        <a:pt x="12" y="7"/>
                      </a:lnTo>
                      <a:lnTo>
                        <a:pt x="13" y="7"/>
                      </a:lnTo>
                      <a:lnTo>
                        <a:pt x="14" y="7"/>
                      </a:lnTo>
                      <a:lnTo>
                        <a:pt x="15" y="8"/>
                      </a:lnTo>
                      <a:lnTo>
                        <a:pt x="16" y="7"/>
                      </a:lnTo>
                      <a:lnTo>
                        <a:pt x="17" y="8"/>
                      </a:lnTo>
                      <a:lnTo>
                        <a:pt x="18" y="8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7"/>
                      </a:lnTo>
                      <a:lnTo>
                        <a:pt x="22" y="7"/>
                      </a:lnTo>
                      <a:lnTo>
                        <a:pt x="23" y="7"/>
                      </a:lnTo>
                      <a:lnTo>
                        <a:pt x="23" y="6"/>
                      </a:lnTo>
                      <a:lnTo>
                        <a:pt x="24" y="6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29" y="11"/>
                      </a:lnTo>
                      <a:lnTo>
                        <a:pt x="29" y="12"/>
                      </a:lnTo>
                      <a:lnTo>
                        <a:pt x="30" y="14"/>
                      </a:lnTo>
                      <a:lnTo>
                        <a:pt x="30" y="15"/>
                      </a:lnTo>
                      <a:lnTo>
                        <a:pt x="31" y="16"/>
                      </a:lnTo>
                      <a:lnTo>
                        <a:pt x="31" y="17"/>
                      </a:lnTo>
                      <a:lnTo>
                        <a:pt x="30" y="18"/>
                      </a:lnTo>
                      <a:lnTo>
                        <a:pt x="31" y="18"/>
                      </a:lnTo>
                      <a:lnTo>
                        <a:pt x="31" y="19"/>
                      </a:lnTo>
                      <a:lnTo>
                        <a:pt x="32" y="20"/>
                      </a:lnTo>
                      <a:lnTo>
                        <a:pt x="33" y="19"/>
                      </a:lnTo>
                      <a:lnTo>
                        <a:pt x="35" y="20"/>
                      </a:lnTo>
                      <a:lnTo>
                        <a:pt x="36" y="20"/>
                      </a:lnTo>
                      <a:lnTo>
                        <a:pt x="38" y="22"/>
                      </a:lnTo>
                      <a:lnTo>
                        <a:pt x="39" y="22"/>
                      </a:lnTo>
                      <a:lnTo>
                        <a:pt x="40" y="22"/>
                      </a:lnTo>
                      <a:lnTo>
                        <a:pt x="40" y="21"/>
                      </a:lnTo>
                      <a:lnTo>
                        <a:pt x="40" y="20"/>
                      </a:lnTo>
                      <a:lnTo>
                        <a:pt x="43" y="21"/>
                      </a:lnTo>
                      <a:lnTo>
                        <a:pt x="44" y="18"/>
                      </a:lnTo>
                      <a:lnTo>
                        <a:pt x="48" y="19"/>
                      </a:lnTo>
                      <a:lnTo>
                        <a:pt x="50" y="19"/>
                      </a:lnTo>
                      <a:lnTo>
                        <a:pt x="52" y="19"/>
                      </a:lnTo>
                      <a:lnTo>
                        <a:pt x="54" y="20"/>
                      </a:lnTo>
                      <a:lnTo>
                        <a:pt x="55" y="21"/>
                      </a:lnTo>
                      <a:lnTo>
                        <a:pt x="56" y="20"/>
                      </a:lnTo>
                      <a:lnTo>
                        <a:pt x="56" y="18"/>
                      </a:lnTo>
                      <a:lnTo>
                        <a:pt x="61" y="18"/>
                      </a:lnTo>
                      <a:lnTo>
                        <a:pt x="62" y="12"/>
                      </a:lnTo>
                      <a:lnTo>
                        <a:pt x="62" y="11"/>
                      </a:lnTo>
                      <a:lnTo>
                        <a:pt x="62" y="9"/>
                      </a:lnTo>
                      <a:lnTo>
                        <a:pt x="61" y="7"/>
                      </a:lnTo>
                      <a:lnTo>
                        <a:pt x="60" y="5"/>
                      </a:lnTo>
                      <a:lnTo>
                        <a:pt x="60" y="2"/>
                      </a:lnTo>
                      <a:lnTo>
                        <a:pt x="65" y="0"/>
                      </a:lnTo>
                      <a:lnTo>
                        <a:pt x="67" y="3"/>
                      </a:lnTo>
                      <a:lnTo>
                        <a:pt x="70" y="2"/>
                      </a:lnTo>
                      <a:close/>
                    </a:path>
                  </a:pathLst>
                </a:custGeom>
                <a:gradFill>
                  <a:gsLst>
                    <a:gs pos="50000">
                      <a:srgbClr val="CCCC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n w="0">
                  <a:gradFill>
                    <a:gsLst>
                      <a:gs pos="50000">
                        <a:schemeClr val="accent4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prstMaterial="flat">
                  <a:bevelT/>
                </a:sp3d>
              </p:spPr>
            </p:sp>
            <p:sp>
              <p:nvSpPr>
                <p:cNvPr id="101" name="50"/>
                <p:cNvSpPr>
                  <a:spLocks/>
                </p:cNvSpPr>
                <p:nvPr/>
              </p:nvSpPr>
              <p:spPr bwMode="auto">
                <a:xfrm>
                  <a:off x="1393746" y="1973903"/>
                  <a:ext cx="1288712" cy="955649"/>
                </a:xfrm>
                <a:custGeom>
                  <a:avLst/>
                  <a:gdLst>
                    <a:gd name="T0" fmla="*/ 26 w 99"/>
                    <a:gd name="T1" fmla="*/ 11 h 78"/>
                    <a:gd name="T2" fmla="*/ 29 w 99"/>
                    <a:gd name="T3" fmla="*/ 5 h 78"/>
                    <a:gd name="T4" fmla="*/ 31 w 99"/>
                    <a:gd name="T5" fmla="*/ 12 h 78"/>
                    <a:gd name="T6" fmla="*/ 30 w 99"/>
                    <a:gd name="T7" fmla="*/ 12 h 78"/>
                    <a:gd name="T8" fmla="*/ 33 w 99"/>
                    <a:gd name="T9" fmla="*/ 14 h 78"/>
                    <a:gd name="T10" fmla="*/ 46 w 99"/>
                    <a:gd name="T11" fmla="*/ 4 h 78"/>
                    <a:gd name="T12" fmla="*/ 55 w 99"/>
                    <a:gd name="T13" fmla="*/ 2 h 78"/>
                    <a:gd name="T14" fmla="*/ 54 w 99"/>
                    <a:gd name="T15" fmla="*/ 11 h 78"/>
                    <a:gd name="T16" fmla="*/ 66 w 99"/>
                    <a:gd name="T17" fmla="*/ 7 h 78"/>
                    <a:gd name="T18" fmla="*/ 77 w 99"/>
                    <a:gd name="T19" fmla="*/ 4 h 78"/>
                    <a:gd name="T20" fmla="*/ 78 w 99"/>
                    <a:gd name="T21" fmla="*/ 9 h 78"/>
                    <a:gd name="T22" fmla="*/ 83 w 99"/>
                    <a:gd name="T23" fmla="*/ 13 h 78"/>
                    <a:gd name="T24" fmla="*/ 86 w 99"/>
                    <a:gd name="T25" fmla="*/ 16 h 78"/>
                    <a:gd name="T26" fmla="*/ 90 w 99"/>
                    <a:gd name="T27" fmla="*/ 17 h 78"/>
                    <a:gd name="T28" fmla="*/ 93 w 99"/>
                    <a:gd name="T29" fmla="*/ 18 h 78"/>
                    <a:gd name="T30" fmla="*/ 97 w 99"/>
                    <a:gd name="T31" fmla="*/ 18 h 78"/>
                    <a:gd name="T32" fmla="*/ 95 w 99"/>
                    <a:gd name="T33" fmla="*/ 20 h 78"/>
                    <a:gd name="T34" fmla="*/ 87 w 99"/>
                    <a:gd name="T35" fmla="*/ 24 h 78"/>
                    <a:gd name="T36" fmla="*/ 90 w 99"/>
                    <a:gd name="T37" fmla="*/ 26 h 78"/>
                    <a:gd name="T38" fmla="*/ 94 w 99"/>
                    <a:gd name="T39" fmla="*/ 34 h 78"/>
                    <a:gd name="T40" fmla="*/ 97 w 99"/>
                    <a:gd name="T41" fmla="*/ 37 h 78"/>
                    <a:gd name="T42" fmla="*/ 98 w 99"/>
                    <a:gd name="T43" fmla="*/ 42 h 78"/>
                    <a:gd name="T44" fmla="*/ 97 w 99"/>
                    <a:gd name="T45" fmla="*/ 44 h 78"/>
                    <a:gd name="T46" fmla="*/ 93 w 99"/>
                    <a:gd name="T47" fmla="*/ 49 h 78"/>
                    <a:gd name="T48" fmla="*/ 89 w 99"/>
                    <a:gd name="T49" fmla="*/ 47 h 78"/>
                    <a:gd name="T50" fmla="*/ 88 w 99"/>
                    <a:gd name="T51" fmla="*/ 50 h 78"/>
                    <a:gd name="T52" fmla="*/ 80 w 99"/>
                    <a:gd name="T53" fmla="*/ 45 h 78"/>
                    <a:gd name="T54" fmla="*/ 76 w 99"/>
                    <a:gd name="T55" fmla="*/ 46 h 78"/>
                    <a:gd name="T56" fmla="*/ 75 w 99"/>
                    <a:gd name="T57" fmla="*/ 50 h 78"/>
                    <a:gd name="T58" fmla="*/ 72 w 99"/>
                    <a:gd name="T59" fmla="*/ 51 h 78"/>
                    <a:gd name="T60" fmla="*/ 72 w 99"/>
                    <a:gd name="T61" fmla="*/ 59 h 78"/>
                    <a:gd name="T62" fmla="*/ 59 w 99"/>
                    <a:gd name="T63" fmla="*/ 60 h 78"/>
                    <a:gd name="T64" fmla="*/ 48 w 99"/>
                    <a:gd name="T65" fmla="*/ 72 h 78"/>
                    <a:gd name="T66" fmla="*/ 40 w 99"/>
                    <a:gd name="T67" fmla="*/ 72 h 78"/>
                    <a:gd name="T68" fmla="*/ 35 w 99"/>
                    <a:gd name="T69" fmla="*/ 74 h 78"/>
                    <a:gd name="T70" fmla="*/ 30 w 99"/>
                    <a:gd name="T71" fmla="*/ 75 h 78"/>
                    <a:gd name="T72" fmla="*/ 19 w 99"/>
                    <a:gd name="T73" fmla="*/ 78 h 78"/>
                    <a:gd name="T74" fmla="*/ 15 w 99"/>
                    <a:gd name="T75" fmla="*/ 71 h 78"/>
                    <a:gd name="T76" fmla="*/ 7 w 99"/>
                    <a:gd name="T77" fmla="*/ 64 h 78"/>
                    <a:gd name="T78" fmla="*/ 4 w 99"/>
                    <a:gd name="T79" fmla="*/ 58 h 78"/>
                    <a:gd name="T80" fmla="*/ 3 w 99"/>
                    <a:gd name="T81" fmla="*/ 54 h 78"/>
                    <a:gd name="T82" fmla="*/ 4 w 99"/>
                    <a:gd name="T83" fmla="*/ 48 h 78"/>
                    <a:gd name="T84" fmla="*/ 7 w 99"/>
                    <a:gd name="T85" fmla="*/ 41 h 78"/>
                    <a:gd name="T86" fmla="*/ 4 w 99"/>
                    <a:gd name="T87" fmla="*/ 37 h 78"/>
                    <a:gd name="T88" fmla="*/ 1 w 99"/>
                    <a:gd name="T89" fmla="*/ 31 h 78"/>
                    <a:gd name="T90" fmla="*/ 0 w 99"/>
                    <a:gd name="T91" fmla="*/ 27 h 78"/>
                    <a:gd name="T92" fmla="*/ 1 w 99"/>
                    <a:gd name="T93" fmla="*/ 22 h 78"/>
                    <a:gd name="T94" fmla="*/ 3 w 99"/>
                    <a:gd name="T95" fmla="*/ 16 h 78"/>
                    <a:gd name="T96" fmla="*/ 9 w 99"/>
                    <a:gd name="T97" fmla="*/ 9 h 78"/>
                    <a:gd name="T98" fmla="*/ 14 w 99"/>
                    <a:gd name="T99" fmla="*/ 6 h 78"/>
                    <a:gd name="T100" fmla="*/ 18 w 99"/>
                    <a:gd name="T101" fmla="*/ 8 h 78"/>
                    <a:gd name="T102" fmla="*/ 23 w 99"/>
                    <a:gd name="T103" fmla="*/ 11 h 78"/>
                    <a:gd name="T104" fmla="*/ 23 w 99"/>
                    <a:gd name="T105" fmla="*/ 10 h 78"/>
                    <a:gd name="T106" fmla="*/ 21 w 99"/>
                    <a:gd name="T107" fmla="*/ 9 h 78"/>
                    <a:gd name="T108" fmla="*/ 17 w 99"/>
                    <a:gd name="T109" fmla="*/ 6 h 7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99"/>
                    <a:gd name="T166" fmla="*/ 0 h 78"/>
                    <a:gd name="T167" fmla="*/ 99 w 99"/>
                    <a:gd name="T168" fmla="*/ 78 h 7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99" h="78">
                      <a:moveTo>
                        <a:pt x="22" y="5"/>
                      </a:moveTo>
                      <a:lnTo>
                        <a:pt x="24" y="7"/>
                      </a:lnTo>
                      <a:lnTo>
                        <a:pt x="25" y="8"/>
                      </a:lnTo>
                      <a:lnTo>
                        <a:pt x="26" y="10"/>
                      </a:lnTo>
                      <a:lnTo>
                        <a:pt x="26" y="11"/>
                      </a:lnTo>
                      <a:lnTo>
                        <a:pt x="27" y="11"/>
                      </a:lnTo>
                      <a:lnTo>
                        <a:pt x="28" y="10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29" y="5"/>
                      </a:lnTo>
                      <a:lnTo>
                        <a:pt x="30" y="7"/>
                      </a:lnTo>
                      <a:lnTo>
                        <a:pt x="32" y="9"/>
                      </a:lnTo>
                      <a:lnTo>
                        <a:pt x="32" y="10"/>
                      </a:lnTo>
                      <a:lnTo>
                        <a:pt x="30" y="10"/>
                      </a:lnTo>
                      <a:lnTo>
                        <a:pt x="31" y="12"/>
                      </a:lnTo>
                      <a:lnTo>
                        <a:pt x="30" y="12"/>
                      </a:lnTo>
                      <a:lnTo>
                        <a:pt x="29" y="12"/>
                      </a:lnTo>
                      <a:lnTo>
                        <a:pt x="28" y="12"/>
                      </a:lnTo>
                      <a:lnTo>
                        <a:pt x="30" y="13"/>
                      </a:lnTo>
                      <a:lnTo>
                        <a:pt x="30" y="12"/>
                      </a:lnTo>
                      <a:lnTo>
                        <a:pt x="30" y="13"/>
                      </a:lnTo>
                      <a:lnTo>
                        <a:pt x="31" y="13"/>
                      </a:lnTo>
                      <a:lnTo>
                        <a:pt x="32" y="14"/>
                      </a:lnTo>
                      <a:lnTo>
                        <a:pt x="33" y="14"/>
                      </a:lnTo>
                      <a:lnTo>
                        <a:pt x="34" y="14"/>
                      </a:lnTo>
                      <a:lnTo>
                        <a:pt x="35" y="14"/>
                      </a:lnTo>
                      <a:lnTo>
                        <a:pt x="35" y="13"/>
                      </a:lnTo>
                      <a:lnTo>
                        <a:pt x="37" y="4"/>
                      </a:lnTo>
                      <a:lnTo>
                        <a:pt x="46" y="4"/>
                      </a:lnTo>
                      <a:lnTo>
                        <a:pt x="47" y="4"/>
                      </a:lnTo>
                      <a:lnTo>
                        <a:pt x="47" y="3"/>
                      </a:lnTo>
                      <a:lnTo>
                        <a:pt x="52" y="3"/>
                      </a:lnTo>
                      <a:lnTo>
                        <a:pt x="54" y="0"/>
                      </a:lnTo>
                      <a:lnTo>
                        <a:pt x="55" y="2"/>
                      </a:lnTo>
                      <a:lnTo>
                        <a:pt x="55" y="4"/>
                      </a:lnTo>
                      <a:lnTo>
                        <a:pt x="54" y="6"/>
                      </a:lnTo>
                      <a:lnTo>
                        <a:pt x="54" y="8"/>
                      </a:lnTo>
                      <a:lnTo>
                        <a:pt x="54" y="9"/>
                      </a:lnTo>
                      <a:lnTo>
                        <a:pt x="54" y="11"/>
                      </a:lnTo>
                      <a:lnTo>
                        <a:pt x="59" y="9"/>
                      </a:lnTo>
                      <a:lnTo>
                        <a:pt x="59" y="11"/>
                      </a:lnTo>
                      <a:lnTo>
                        <a:pt x="64" y="8"/>
                      </a:lnTo>
                      <a:lnTo>
                        <a:pt x="64" y="9"/>
                      </a:lnTo>
                      <a:lnTo>
                        <a:pt x="66" y="7"/>
                      </a:lnTo>
                      <a:lnTo>
                        <a:pt x="71" y="6"/>
                      </a:lnTo>
                      <a:lnTo>
                        <a:pt x="72" y="6"/>
                      </a:lnTo>
                      <a:lnTo>
                        <a:pt x="74" y="1"/>
                      </a:lnTo>
                      <a:lnTo>
                        <a:pt x="77" y="3"/>
                      </a:lnTo>
                      <a:lnTo>
                        <a:pt x="77" y="4"/>
                      </a:lnTo>
                      <a:lnTo>
                        <a:pt x="77" y="5"/>
                      </a:lnTo>
                      <a:lnTo>
                        <a:pt x="77" y="6"/>
                      </a:lnTo>
                      <a:lnTo>
                        <a:pt x="77" y="7"/>
                      </a:lnTo>
                      <a:lnTo>
                        <a:pt x="78" y="9"/>
                      </a:lnTo>
                      <a:lnTo>
                        <a:pt x="79" y="10"/>
                      </a:lnTo>
                      <a:lnTo>
                        <a:pt x="80" y="11"/>
                      </a:lnTo>
                      <a:lnTo>
                        <a:pt x="81" y="14"/>
                      </a:lnTo>
                      <a:lnTo>
                        <a:pt x="83" y="13"/>
                      </a:lnTo>
                      <a:lnTo>
                        <a:pt x="84" y="13"/>
                      </a:lnTo>
                      <a:lnTo>
                        <a:pt x="85" y="13"/>
                      </a:lnTo>
                      <a:lnTo>
                        <a:pt x="85" y="14"/>
                      </a:lnTo>
                      <a:lnTo>
                        <a:pt x="86" y="16"/>
                      </a:lnTo>
                      <a:lnTo>
                        <a:pt x="87" y="17"/>
                      </a:lnTo>
                      <a:lnTo>
                        <a:pt x="88" y="17"/>
                      </a:lnTo>
                      <a:lnTo>
                        <a:pt x="90" y="17"/>
                      </a:lnTo>
                      <a:lnTo>
                        <a:pt x="91" y="18"/>
                      </a:lnTo>
                      <a:lnTo>
                        <a:pt x="92" y="18"/>
                      </a:lnTo>
                      <a:lnTo>
                        <a:pt x="93" y="18"/>
                      </a:lnTo>
                      <a:lnTo>
                        <a:pt x="94" y="17"/>
                      </a:lnTo>
                      <a:lnTo>
                        <a:pt x="95" y="17"/>
                      </a:lnTo>
                      <a:lnTo>
                        <a:pt x="96" y="18"/>
                      </a:lnTo>
                      <a:lnTo>
                        <a:pt x="97" y="18"/>
                      </a:lnTo>
                      <a:lnTo>
                        <a:pt x="96" y="19"/>
                      </a:lnTo>
                      <a:lnTo>
                        <a:pt x="96" y="20"/>
                      </a:lnTo>
                      <a:lnTo>
                        <a:pt x="95" y="20"/>
                      </a:lnTo>
                      <a:lnTo>
                        <a:pt x="94" y="21"/>
                      </a:lnTo>
                      <a:lnTo>
                        <a:pt x="93" y="21"/>
                      </a:lnTo>
                      <a:lnTo>
                        <a:pt x="87" y="22"/>
                      </a:lnTo>
                      <a:lnTo>
                        <a:pt x="87" y="23"/>
                      </a:lnTo>
                      <a:lnTo>
                        <a:pt x="87" y="24"/>
                      </a:lnTo>
                      <a:lnTo>
                        <a:pt x="88" y="24"/>
                      </a:lnTo>
                      <a:lnTo>
                        <a:pt x="89" y="24"/>
                      </a:lnTo>
                      <a:lnTo>
                        <a:pt x="89" y="25"/>
                      </a:lnTo>
                      <a:lnTo>
                        <a:pt x="90" y="25"/>
                      </a:lnTo>
                      <a:lnTo>
                        <a:pt x="90" y="26"/>
                      </a:lnTo>
                      <a:lnTo>
                        <a:pt x="91" y="27"/>
                      </a:lnTo>
                      <a:lnTo>
                        <a:pt x="92" y="30"/>
                      </a:lnTo>
                      <a:lnTo>
                        <a:pt x="93" y="32"/>
                      </a:lnTo>
                      <a:lnTo>
                        <a:pt x="94" y="33"/>
                      </a:lnTo>
                      <a:lnTo>
                        <a:pt x="94" y="34"/>
                      </a:lnTo>
                      <a:lnTo>
                        <a:pt x="95" y="34"/>
                      </a:lnTo>
                      <a:lnTo>
                        <a:pt x="97" y="34"/>
                      </a:lnTo>
                      <a:lnTo>
                        <a:pt x="97" y="37"/>
                      </a:lnTo>
                      <a:lnTo>
                        <a:pt x="98" y="37"/>
                      </a:lnTo>
                      <a:lnTo>
                        <a:pt x="98" y="38"/>
                      </a:lnTo>
                      <a:lnTo>
                        <a:pt x="99" y="40"/>
                      </a:lnTo>
                      <a:lnTo>
                        <a:pt x="98" y="42"/>
                      </a:lnTo>
                      <a:lnTo>
                        <a:pt x="97" y="42"/>
                      </a:lnTo>
                      <a:lnTo>
                        <a:pt x="96" y="42"/>
                      </a:lnTo>
                      <a:lnTo>
                        <a:pt x="97" y="43"/>
                      </a:lnTo>
                      <a:lnTo>
                        <a:pt x="97" y="44"/>
                      </a:lnTo>
                      <a:lnTo>
                        <a:pt x="97" y="45"/>
                      </a:lnTo>
                      <a:lnTo>
                        <a:pt x="96" y="46"/>
                      </a:lnTo>
                      <a:lnTo>
                        <a:pt x="95" y="47"/>
                      </a:lnTo>
                      <a:lnTo>
                        <a:pt x="95" y="48"/>
                      </a:lnTo>
                      <a:lnTo>
                        <a:pt x="93" y="49"/>
                      </a:lnTo>
                      <a:lnTo>
                        <a:pt x="92" y="49"/>
                      </a:lnTo>
                      <a:lnTo>
                        <a:pt x="91" y="49"/>
                      </a:lnTo>
                      <a:lnTo>
                        <a:pt x="90" y="48"/>
                      </a:lnTo>
                      <a:lnTo>
                        <a:pt x="89" y="47"/>
                      </a:lnTo>
                      <a:lnTo>
                        <a:pt x="89" y="48"/>
                      </a:lnTo>
                      <a:lnTo>
                        <a:pt x="89" y="49"/>
                      </a:lnTo>
                      <a:lnTo>
                        <a:pt x="89" y="50"/>
                      </a:lnTo>
                      <a:lnTo>
                        <a:pt x="88" y="50"/>
                      </a:lnTo>
                      <a:lnTo>
                        <a:pt x="87" y="49"/>
                      </a:lnTo>
                      <a:lnTo>
                        <a:pt x="84" y="44"/>
                      </a:lnTo>
                      <a:lnTo>
                        <a:pt x="80" y="45"/>
                      </a:lnTo>
                      <a:lnTo>
                        <a:pt x="79" y="44"/>
                      </a:lnTo>
                      <a:lnTo>
                        <a:pt x="79" y="43"/>
                      </a:lnTo>
                      <a:lnTo>
                        <a:pt x="78" y="43"/>
                      </a:lnTo>
                      <a:lnTo>
                        <a:pt x="76" y="43"/>
                      </a:lnTo>
                      <a:lnTo>
                        <a:pt x="76" y="46"/>
                      </a:lnTo>
                      <a:lnTo>
                        <a:pt x="76" y="47"/>
                      </a:lnTo>
                      <a:lnTo>
                        <a:pt x="76" y="48"/>
                      </a:lnTo>
                      <a:lnTo>
                        <a:pt x="75" y="49"/>
                      </a:lnTo>
                      <a:lnTo>
                        <a:pt x="75" y="50"/>
                      </a:lnTo>
                      <a:lnTo>
                        <a:pt x="74" y="50"/>
                      </a:lnTo>
                      <a:lnTo>
                        <a:pt x="73" y="50"/>
                      </a:lnTo>
                      <a:lnTo>
                        <a:pt x="71" y="50"/>
                      </a:lnTo>
                      <a:lnTo>
                        <a:pt x="72" y="51"/>
                      </a:lnTo>
                      <a:lnTo>
                        <a:pt x="73" y="53"/>
                      </a:lnTo>
                      <a:lnTo>
                        <a:pt x="73" y="55"/>
                      </a:lnTo>
                      <a:lnTo>
                        <a:pt x="71" y="55"/>
                      </a:lnTo>
                      <a:lnTo>
                        <a:pt x="73" y="58"/>
                      </a:lnTo>
                      <a:lnTo>
                        <a:pt x="72" y="59"/>
                      </a:lnTo>
                      <a:lnTo>
                        <a:pt x="73" y="62"/>
                      </a:lnTo>
                      <a:lnTo>
                        <a:pt x="64" y="66"/>
                      </a:lnTo>
                      <a:lnTo>
                        <a:pt x="62" y="60"/>
                      </a:lnTo>
                      <a:lnTo>
                        <a:pt x="59" y="61"/>
                      </a:lnTo>
                      <a:lnTo>
                        <a:pt x="59" y="60"/>
                      </a:lnTo>
                      <a:lnTo>
                        <a:pt x="56" y="62"/>
                      </a:lnTo>
                      <a:lnTo>
                        <a:pt x="55" y="71"/>
                      </a:lnTo>
                      <a:lnTo>
                        <a:pt x="51" y="71"/>
                      </a:lnTo>
                      <a:lnTo>
                        <a:pt x="51" y="73"/>
                      </a:lnTo>
                      <a:lnTo>
                        <a:pt x="48" y="72"/>
                      </a:lnTo>
                      <a:lnTo>
                        <a:pt x="47" y="72"/>
                      </a:lnTo>
                      <a:lnTo>
                        <a:pt x="47" y="71"/>
                      </a:lnTo>
                      <a:lnTo>
                        <a:pt x="44" y="74"/>
                      </a:lnTo>
                      <a:lnTo>
                        <a:pt x="40" y="72"/>
                      </a:lnTo>
                      <a:lnTo>
                        <a:pt x="40" y="71"/>
                      </a:lnTo>
                      <a:lnTo>
                        <a:pt x="40" y="70"/>
                      </a:lnTo>
                      <a:lnTo>
                        <a:pt x="39" y="69"/>
                      </a:lnTo>
                      <a:lnTo>
                        <a:pt x="39" y="68"/>
                      </a:lnTo>
                      <a:lnTo>
                        <a:pt x="35" y="74"/>
                      </a:lnTo>
                      <a:lnTo>
                        <a:pt x="34" y="75"/>
                      </a:lnTo>
                      <a:lnTo>
                        <a:pt x="33" y="75"/>
                      </a:lnTo>
                      <a:lnTo>
                        <a:pt x="32" y="76"/>
                      </a:lnTo>
                      <a:lnTo>
                        <a:pt x="31" y="76"/>
                      </a:lnTo>
                      <a:lnTo>
                        <a:pt x="30" y="75"/>
                      </a:lnTo>
                      <a:lnTo>
                        <a:pt x="28" y="74"/>
                      </a:lnTo>
                      <a:lnTo>
                        <a:pt x="24" y="77"/>
                      </a:lnTo>
                      <a:lnTo>
                        <a:pt x="23" y="77"/>
                      </a:lnTo>
                      <a:lnTo>
                        <a:pt x="20" y="77"/>
                      </a:lnTo>
                      <a:lnTo>
                        <a:pt x="19" y="78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8" y="72"/>
                      </a:lnTo>
                      <a:lnTo>
                        <a:pt x="16" y="70"/>
                      </a:lnTo>
                      <a:lnTo>
                        <a:pt x="15" y="71"/>
                      </a:lnTo>
                      <a:lnTo>
                        <a:pt x="14" y="69"/>
                      </a:lnTo>
                      <a:lnTo>
                        <a:pt x="12" y="70"/>
                      </a:lnTo>
                      <a:lnTo>
                        <a:pt x="11" y="69"/>
                      </a:lnTo>
                      <a:lnTo>
                        <a:pt x="9" y="68"/>
                      </a:lnTo>
                      <a:lnTo>
                        <a:pt x="7" y="64"/>
                      </a:lnTo>
                      <a:lnTo>
                        <a:pt x="5" y="63"/>
                      </a:lnTo>
                      <a:lnTo>
                        <a:pt x="3" y="62"/>
                      </a:lnTo>
                      <a:lnTo>
                        <a:pt x="2" y="59"/>
                      </a:lnTo>
                      <a:lnTo>
                        <a:pt x="2" y="58"/>
                      </a:lnTo>
                      <a:lnTo>
                        <a:pt x="4" y="58"/>
                      </a:lnTo>
                      <a:lnTo>
                        <a:pt x="4" y="56"/>
                      </a:lnTo>
                      <a:lnTo>
                        <a:pt x="5" y="55"/>
                      </a:lnTo>
                      <a:lnTo>
                        <a:pt x="5" y="54"/>
                      </a:lnTo>
                      <a:lnTo>
                        <a:pt x="3" y="54"/>
                      </a:lnTo>
                      <a:lnTo>
                        <a:pt x="3" y="52"/>
                      </a:lnTo>
                      <a:lnTo>
                        <a:pt x="3" y="50"/>
                      </a:lnTo>
                      <a:lnTo>
                        <a:pt x="3" y="49"/>
                      </a:lnTo>
                      <a:lnTo>
                        <a:pt x="4" y="48"/>
                      </a:lnTo>
                      <a:lnTo>
                        <a:pt x="4" y="47"/>
                      </a:lnTo>
                      <a:lnTo>
                        <a:pt x="4" y="45"/>
                      </a:lnTo>
                      <a:lnTo>
                        <a:pt x="3" y="44"/>
                      </a:lnTo>
                      <a:lnTo>
                        <a:pt x="8" y="42"/>
                      </a:lnTo>
                      <a:lnTo>
                        <a:pt x="7" y="41"/>
                      </a:lnTo>
                      <a:lnTo>
                        <a:pt x="6" y="40"/>
                      </a:lnTo>
                      <a:lnTo>
                        <a:pt x="6" y="39"/>
                      </a:lnTo>
                      <a:lnTo>
                        <a:pt x="5" y="39"/>
                      </a:lnTo>
                      <a:lnTo>
                        <a:pt x="4" y="37"/>
                      </a:lnTo>
                      <a:lnTo>
                        <a:pt x="3" y="36"/>
                      </a:lnTo>
                      <a:lnTo>
                        <a:pt x="2" y="35"/>
                      </a:lnTo>
                      <a:lnTo>
                        <a:pt x="2" y="34"/>
                      </a:lnTo>
                      <a:lnTo>
                        <a:pt x="1" y="32"/>
                      </a:lnTo>
                      <a:lnTo>
                        <a:pt x="1" y="31"/>
                      </a:ln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1" y="24"/>
                      </a:lnTo>
                      <a:lnTo>
                        <a:pt x="1" y="23"/>
                      </a:lnTo>
                      <a:lnTo>
                        <a:pt x="1" y="22"/>
                      </a:lnTo>
                      <a:lnTo>
                        <a:pt x="1" y="20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3" y="16"/>
                      </a:lnTo>
                      <a:lnTo>
                        <a:pt x="4" y="14"/>
                      </a:lnTo>
                      <a:lnTo>
                        <a:pt x="5" y="13"/>
                      </a:lnTo>
                      <a:lnTo>
                        <a:pt x="6" y="12"/>
                      </a:lnTo>
                      <a:lnTo>
                        <a:pt x="7" y="10"/>
                      </a:lnTo>
                      <a:lnTo>
                        <a:pt x="9" y="9"/>
                      </a:lnTo>
                      <a:lnTo>
                        <a:pt x="10" y="7"/>
                      </a:lnTo>
                      <a:lnTo>
                        <a:pt x="11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5" y="6"/>
                      </a:lnTo>
                      <a:lnTo>
                        <a:pt x="16" y="7"/>
                      </a:lnTo>
                      <a:lnTo>
                        <a:pt x="17" y="7"/>
                      </a:lnTo>
                      <a:lnTo>
                        <a:pt x="18" y="8"/>
                      </a:lnTo>
                      <a:lnTo>
                        <a:pt x="19" y="8"/>
                      </a:lnTo>
                      <a:lnTo>
                        <a:pt x="20" y="9"/>
                      </a:lnTo>
                      <a:lnTo>
                        <a:pt x="21" y="10"/>
                      </a:lnTo>
                      <a:lnTo>
                        <a:pt x="22" y="10"/>
                      </a:lnTo>
                      <a:lnTo>
                        <a:pt x="23" y="11"/>
                      </a:lnTo>
                      <a:lnTo>
                        <a:pt x="24" y="11"/>
                      </a:lnTo>
                      <a:lnTo>
                        <a:pt x="23" y="10"/>
                      </a:lnTo>
                      <a:lnTo>
                        <a:pt x="23" y="9"/>
                      </a:lnTo>
                      <a:lnTo>
                        <a:pt x="22" y="9"/>
                      </a:lnTo>
                      <a:lnTo>
                        <a:pt x="21" y="9"/>
                      </a:lnTo>
                      <a:lnTo>
                        <a:pt x="20" y="9"/>
                      </a:lnTo>
                      <a:lnTo>
                        <a:pt x="20" y="8"/>
                      </a:lnTo>
                      <a:lnTo>
                        <a:pt x="19" y="7"/>
                      </a:lnTo>
                      <a:lnTo>
                        <a:pt x="18" y="7"/>
                      </a:lnTo>
                      <a:lnTo>
                        <a:pt x="17" y="6"/>
                      </a:lnTo>
                      <a:lnTo>
                        <a:pt x="19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close/>
                    </a:path>
                  </a:pathLst>
                </a:custGeom>
                <a:gradFill>
                  <a:gsLst>
                    <a:gs pos="50000">
                      <a:srgbClr val="CCCC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n w="0">
                  <a:gradFill>
                    <a:gsLst>
                      <a:gs pos="50000">
                        <a:schemeClr val="accent4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prstMaterial="flat">
                  <a:bevelT/>
                </a:sp3d>
              </p:spPr>
            </p:sp>
            <p:sp>
              <p:nvSpPr>
                <p:cNvPr id="102" name="30"/>
                <p:cNvSpPr>
                  <a:spLocks/>
                </p:cNvSpPr>
                <p:nvPr/>
              </p:nvSpPr>
              <p:spPr bwMode="auto">
                <a:xfrm>
                  <a:off x="2138845" y="1457978"/>
                  <a:ext cx="1132330" cy="796374"/>
                </a:xfrm>
                <a:custGeom>
                  <a:avLst/>
                  <a:gdLst>
                    <a:gd name="T0" fmla="*/ 14 w 90"/>
                    <a:gd name="T1" fmla="*/ 6 h 65"/>
                    <a:gd name="T2" fmla="*/ 16 w 90"/>
                    <a:gd name="T3" fmla="*/ 7 h 65"/>
                    <a:gd name="T4" fmla="*/ 20 w 90"/>
                    <a:gd name="T5" fmla="*/ 9 h 65"/>
                    <a:gd name="T6" fmla="*/ 21 w 90"/>
                    <a:gd name="T7" fmla="*/ 4 h 65"/>
                    <a:gd name="T8" fmla="*/ 39 w 90"/>
                    <a:gd name="T9" fmla="*/ 1 h 65"/>
                    <a:gd name="T10" fmla="*/ 43 w 90"/>
                    <a:gd name="T11" fmla="*/ 2 h 65"/>
                    <a:gd name="T12" fmla="*/ 52 w 90"/>
                    <a:gd name="T13" fmla="*/ 4 h 65"/>
                    <a:gd name="T14" fmla="*/ 54 w 90"/>
                    <a:gd name="T15" fmla="*/ 7 h 65"/>
                    <a:gd name="T16" fmla="*/ 56 w 90"/>
                    <a:gd name="T17" fmla="*/ 8 h 65"/>
                    <a:gd name="T18" fmla="*/ 58 w 90"/>
                    <a:gd name="T19" fmla="*/ 9 h 65"/>
                    <a:gd name="T20" fmla="*/ 60 w 90"/>
                    <a:gd name="T21" fmla="*/ 10 h 65"/>
                    <a:gd name="T22" fmla="*/ 59 w 90"/>
                    <a:gd name="T23" fmla="*/ 13 h 65"/>
                    <a:gd name="T24" fmla="*/ 58 w 90"/>
                    <a:gd name="T25" fmla="*/ 15 h 65"/>
                    <a:gd name="T26" fmla="*/ 54 w 90"/>
                    <a:gd name="T27" fmla="*/ 17 h 65"/>
                    <a:gd name="T28" fmla="*/ 55 w 90"/>
                    <a:gd name="T29" fmla="*/ 19 h 65"/>
                    <a:gd name="T30" fmla="*/ 56 w 90"/>
                    <a:gd name="T31" fmla="*/ 22 h 65"/>
                    <a:gd name="T32" fmla="*/ 58 w 90"/>
                    <a:gd name="T33" fmla="*/ 20 h 65"/>
                    <a:gd name="T34" fmla="*/ 63 w 90"/>
                    <a:gd name="T35" fmla="*/ 20 h 65"/>
                    <a:gd name="T36" fmla="*/ 65 w 90"/>
                    <a:gd name="T37" fmla="*/ 20 h 65"/>
                    <a:gd name="T38" fmla="*/ 74 w 90"/>
                    <a:gd name="T39" fmla="*/ 24 h 65"/>
                    <a:gd name="T40" fmla="*/ 76 w 90"/>
                    <a:gd name="T41" fmla="*/ 26 h 65"/>
                    <a:gd name="T42" fmla="*/ 76 w 90"/>
                    <a:gd name="T43" fmla="*/ 28 h 65"/>
                    <a:gd name="T44" fmla="*/ 76 w 90"/>
                    <a:gd name="T45" fmla="*/ 30 h 65"/>
                    <a:gd name="T46" fmla="*/ 77 w 90"/>
                    <a:gd name="T47" fmla="*/ 33 h 65"/>
                    <a:gd name="T48" fmla="*/ 78 w 90"/>
                    <a:gd name="T49" fmla="*/ 41 h 65"/>
                    <a:gd name="T50" fmla="*/ 83 w 90"/>
                    <a:gd name="T51" fmla="*/ 51 h 65"/>
                    <a:gd name="T52" fmla="*/ 88 w 90"/>
                    <a:gd name="T53" fmla="*/ 57 h 65"/>
                    <a:gd name="T54" fmla="*/ 84 w 90"/>
                    <a:gd name="T55" fmla="*/ 61 h 65"/>
                    <a:gd name="T56" fmla="*/ 79 w 90"/>
                    <a:gd name="T57" fmla="*/ 64 h 65"/>
                    <a:gd name="T58" fmla="*/ 75 w 90"/>
                    <a:gd name="T59" fmla="*/ 65 h 65"/>
                    <a:gd name="T60" fmla="*/ 74 w 90"/>
                    <a:gd name="T61" fmla="*/ 63 h 65"/>
                    <a:gd name="T62" fmla="*/ 71 w 90"/>
                    <a:gd name="T63" fmla="*/ 59 h 65"/>
                    <a:gd name="T64" fmla="*/ 68 w 90"/>
                    <a:gd name="T65" fmla="*/ 57 h 65"/>
                    <a:gd name="T66" fmla="*/ 64 w 90"/>
                    <a:gd name="T67" fmla="*/ 61 h 65"/>
                    <a:gd name="T68" fmla="*/ 60 w 90"/>
                    <a:gd name="T69" fmla="*/ 61 h 65"/>
                    <a:gd name="T70" fmla="*/ 58 w 90"/>
                    <a:gd name="T71" fmla="*/ 61 h 65"/>
                    <a:gd name="T72" fmla="*/ 56 w 90"/>
                    <a:gd name="T73" fmla="*/ 61 h 65"/>
                    <a:gd name="T74" fmla="*/ 54 w 90"/>
                    <a:gd name="T75" fmla="*/ 62 h 65"/>
                    <a:gd name="T76" fmla="*/ 54 w 90"/>
                    <a:gd name="T77" fmla="*/ 59 h 65"/>
                    <a:gd name="T78" fmla="*/ 53 w 90"/>
                    <a:gd name="T79" fmla="*/ 56 h 65"/>
                    <a:gd name="T80" fmla="*/ 49 w 90"/>
                    <a:gd name="T81" fmla="*/ 56 h 65"/>
                    <a:gd name="T82" fmla="*/ 47 w 90"/>
                    <a:gd name="T83" fmla="*/ 57 h 65"/>
                    <a:gd name="T84" fmla="*/ 45 w 90"/>
                    <a:gd name="T85" fmla="*/ 57 h 65"/>
                    <a:gd name="T86" fmla="*/ 43 w 90"/>
                    <a:gd name="T87" fmla="*/ 58 h 65"/>
                    <a:gd name="T88" fmla="*/ 39 w 90"/>
                    <a:gd name="T89" fmla="*/ 61 h 65"/>
                    <a:gd name="T90" fmla="*/ 36 w 90"/>
                    <a:gd name="T91" fmla="*/ 60 h 65"/>
                    <a:gd name="T92" fmla="*/ 34 w 90"/>
                    <a:gd name="T93" fmla="*/ 61 h 65"/>
                    <a:gd name="T94" fmla="*/ 30 w 90"/>
                    <a:gd name="T95" fmla="*/ 60 h 65"/>
                    <a:gd name="T96" fmla="*/ 28 w 90"/>
                    <a:gd name="T97" fmla="*/ 59 h 65"/>
                    <a:gd name="T98" fmla="*/ 25 w 90"/>
                    <a:gd name="T99" fmla="*/ 56 h 65"/>
                    <a:gd name="T100" fmla="*/ 22 w 90"/>
                    <a:gd name="T101" fmla="*/ 54 h 65"/>
                    <a:gd name="T102" fmla="*/ 19 w 90"/>
                    <a:gd name="T103" fmla="*/ 49 h 65"/>
                    <a:gd name="T104" fmla="*/ 19 w 90"/>
                    <a:gd name="T105" fmla="*/ 46 h 65"/>
                    <a:gd name="T106" fmla="*/ 15 w 90"/>
                    <a:gd name="T107" fmla="*/ 38 h 65"/>
                    <a:gd name="T108" fmla="*/ 11 w 90"/>
                    <a:gd name="T109" fmla="*/ 38 h 65"/>
                    <a:gd name="T110" fmla="*/ 8 w 90"/>
                    <a:gd name="T111" fmla="*/ 31 h 65"/>
                    <a:gd name="T112" fmla="*/ 8 w 90"/>
                    <a:gd name="T113" fmla="*/ 26 h 65"/>
                    <a:gd name="T114" fmla="*/ 4 w 90"/>
                    <a:gd name="T115" fmla="*/ 25 h 65"/>
                    <a:gd name="T116" fmla="*/ 2 w 90"/>
                    <a:gd name="T117" fmla="*/ 24 h 65"/>
                    <a:gd name="T118" fmla="*/ 3 w 90"/>
                    <a:gd name="T119" fmla="*/ 18 h 65"/>
                    <a:gd name="T120" fmla="*/ 1 w 90"/>
                    <a:gd name="T121" fmla="*/ 12 h 6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0"/>
                    <a:gd name="T184" fmla="*/ 0 h 65"/>
                    <a:gd name="T185" fmla="*/ 90 w 90"/>
                    <a:gd name="T186" fmla="*/ 65 h 6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0" h="65">
                      <a:moveTo>
                        <a:pt x="0" y="10"/>
                      </a:moveTo>
                      <a:lnTo>
                        <a:pt x="13" y="6"/>
                      </a:lnTo>
                      <a:lnTo>
                        <a:pt x="14" y="6"/>
                      </a:lnTo>
                      <a:lnTo>
                        <a:pt x="14" y="7"/>
                      </a:lnTo>
                      <a:lnTo>
                        <a:pt x="15" y="7"/>
                      </a:lnTo>
                      <a:lnTo>
                        <a:pt x="16" y="7"/>
                      </a:lnTo>
                      <a:lnTo>
                        <a:pt x="17" y="7"/>
                      </a:lnTo>
                      <a:lnTo>
                        <a:pt x="18" y="8"/>
                      </a:lnTo>
                      <a:lnTo>
                        <a:pt x="19" y="8"/>
                      </a:lnTo>
                      <a:lnTo>
                        <a:pt x="20" y="9"/>
                      </a:lnTo>
                      <a:lnTo>
                        <a:pt x="21" y="10"/>
                      </a:lnTo>
                      <a:lnTo>
                        <a:pt x="22" y="10"/>
                      </a:lnTo>
                      <a:lnTo>
                        <a:pt x="25" y="8"/>
                      </a:lnTo>
                      <a:lnTo>
                        <a:pt x="21" y="4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39" y="0"/>
                      </a:lnTo>
                      <a:lnTo>
                        <a:pt x="39" y="1"/>
                      </a:lnTo>
                      <a:lnTo>
                        <a:pt x="41" y="2"/>
                      </a:lnTo>
                      <a:lnTo>
                        <a:pt x="42" y="2"/>
                      </a:lnTo>
                      <a:lnTo>
                        <a:pt x="43" y="2"/>
                      </a:lnTo>
                      <a:lnTo>
                        <a:pt x="45" y="3"/>
                      </a:lnTo>
                      <a:lnTo>
                        <a:pt x="48" y="5"/>
                      </a:lnTo>
                      <a:lnTo>
                        <a:pt x="49" y="5"/>
                      </a:lnTo>
                      <a:lnTo>
                        <a:pt x="52" y="4"/>
                      </a:lnTo>
                      <a:lnTo>
                        <a:pt x="53" y="4"/>
                      </a:lnTo>
                      <a:lnTo>
                        <a:pt x="54" y="5"/>
                      </a:lnTo>
                      <a:lnTo>
                        <a:pt x="54" y="6"/>
                      </a:lnTo>
                      <a:lnTo>
                        <a:pt x="54" y="7"/>
                      </a:ln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6" y="8"/>
                      </a:lnTo>
                      <a:lnTo>
                        <a:pt x="57" y="8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1" y="10"/>
                      </a:lnTo>
                      <a:lnTo>
                        <a:pt x="60" y="10"/>
                      </a:lnTo>
                      <a:lnTo>
                        <a:pt x="60" y="12"/>
                      </a:lnTo>
                      <a:lnTo>
                        <a:pt x="60" y="13"/>
                      </a:lnTo>
                      <a:lnTo>
                        <a:pt x="59" y="13"/>
                      </a:lnTo>
                      <a:lnTo>
                        <a:pt x="59" y="14"/>
                      </a:lnTo>
                      <a:lnTo>
                        <a:pt x="59" y="15"/>
                      </a:lnTo>
                      <a:lnTo>
                        <a:pt x="58" y="15"/>
                      </a:lnTo>
                      <a:lnTo>
                        <a:pt x="57" y="15"/>
                      </a:lnTo>
                      <a:lnTo>
                        <a:pt x="56" y="16"/>
                      </a:lnTo>
                      <a:lnTo>
                        <a:pt x="55" y="16"/>
                      </a:lnTo>
                      <a:lnTo>
                        <a:pt x="54" y="17"/>
                      </a:lnTo>
                      <a:lnTo>
                        <a:pt x="53" y="18"/>
                      </a:lnTo>
                      <a:lnTo>
                        <a:pt x="54" y="19"/>
                      </a:lnTo>
                      <a:lnTo>
                        <a:pt x="55" y="19"/>
                      </a:lnTo>
                      <a:lnTo>
                        <a:pt x="56" y="20"/>
                      </a:lnTo>
                      <a:lnTo>
                        <a:pt x="56" y="21"/>
                      </a:lnTo>
                      <a:lnTo>
                        <a:pt x="57" y="21"/>
                      </a:lnTo>
                      <a:lnTo>
                        <a:pt x="56" y="22"/>
                      </a:lnTo>
                      <a:lnTo>
                        <a:pt x="57" y="23"/>
                      </a:lnTo>
                      <a:lnTo>
                        <a:pt x="58" y="23"/>
                      </a:lnTo>
                      <a:lnTo>
                        <a:pt x="58" y="20"/>
                      </a:lnTo>
                      <a:lnTo>
                        <a:pt x="61" y="21"/>
                      </a:lnTo>
                      <a:lnTo>
                        <a:pt x="62" y="18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2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5" y="20"/>
                      </a:lnTo>
                      <a:lnTo>
                        <a:pt x="76" y="23"/>
                      </a:lnTo>
                      <a:lnTo>
                        <a:pt x="76" y="24"/>
                      </a:lnTo>
                      <a:lnTo>
                        <a:pt x="74" y="24"/>
                      </a:lnTo>
                      <a:lnTo>
                        <a:pt x="74" y="25"/>
                      </a:lnTo>
                      <a:lnTo>
                        <a:pt x="75" y="25"/>
                      </a:lnTo>
                      <a:lnTo>
                        <a:pt x="76" y="26"/>
                      </a:lnTo>
                      <a:lnTo>
                        <a:pt x="77" y="26"/>
                      </a:lnTo>
                      <a:lnTo>
                        <a:pt x="77" y="27"/>
                      </a:lnTo>
                      <a:lnTo>
                        <a:pt x="77" y="28"/>
                      </a:lnTo>
                      <a:lnTo>
                        <a:pt x="76" y="28"/>
                      </a:lnTo>
                      <a:lnTo>
                        <a:pt x="78" y="28"/>
                      </a:lnTo>
                      <a:lnTo>
                        <a:pt x="77" y="29"/>
                      </a:lnTo>
                      <a:lnTo>
                        <a:pt x="76" y="30"/>
                      </a:lnTo>
                      <a:lnTo>
                        <a:pt x="76" y="31"/>
                      </a:lnTo>
                      <a:lnTo>
                        <a:pt x="76" y="32"/>
                      </a:lnTo>
                      <a:lnTo>
                        <a:pt x="77" y="33"/>
                      </a:lnTo>
                      <a:lnTo>
                        <a:pt x="74" y="34"/>
                      </a:lnTo>
                      <a:lnTo>
                        <a:pt x="74" y="37"/>
                      </a:lnTo>
                      <a:lnTo>
                        <a:pt x="74" y="38"/>
                      </a:lnTo>
                      <a:lnTo>
                        <a:pt x="78" y="41"/>
                      </a:lnTo>
                      <a:lnTo>
                        <a:pt x="80" y="41"/>
                      </a:lnTo>
                      <a:lnTo>
                        <a:pt x="83" y="47"/>
                      </a:lnTo>
                      <a:lnTo>
                        <a:pt x="82" y="47"/>
                      </a:lnTo>
                      <a:lnTo>
                        <a:pt x="83" y="51"/>
                      </a:lnTo>
                      <a:lnTo>
                        <a:pt x="86" y="50"/>
                      </a:lnTo>
                      <a:lnTo>
                        <a:pt x="90" y="56"/>
                      </a:lnTo>
                      <a:lnTo>
                        <a:pt x="89" y="56"/>
                      </a:lnTo>
                      <a:lnTo>
                        <a:pt x="88" y="57"/>
                      </a:lnTo>
                      <a:lnTo>
                        <a:pt x="89" y="60"/>
                      </a:lnTo>
                      <a:lnTo>
                        <a:pt x="87" y="59"/>
                      </a:lnTo>
                      <a:lnTo>
                        <a:pt x="84" y="61"/>
                      </a:lnTo>
                      <a:lnTo>
                        <a:pt x="84" y="62"/>
                      </a:lnTo>
                      <a:lnTo>
                        <a:pt x="79" y="64"/>
                      </a:lnTo>
                      <a:lnTo>
                        <a:pt x="77" y="63"/>
                      </a:lnTo>
                      <a:lnTo>
                        <a:pt x="77" y="64"/>
                      </a:lnTo>
                      <a:lnTo>
                        <a:pt x="77" y="65"/>
                      </a:lnTo>
                      <a:lnTo>
                        <a:pt x="75" y="65"/>
                      </a:lnTo>
                      <a:lnTo>
                        <a:pt x="74" y="64"/>
                      </a:lnTo>
                      <a:lnTo>
                        <a:pt x="74" y="63"/>
                      </a:lnTo>
                      <a:lnTo>
                        <a:pt x="75" y="62"/>
                      </a:lnTo>
                      <a:lnTo>
                        <a:pt x="73" y="61"/>
                      </a:lnTo>
                      <a:lnTo>
                        <a:pt x="72" y="60"/>
                      </a:lnTo>
                      <a:lnTo>
                        <a:pt x="71" y="59"/>
                      </a:lnTo>
                      <a:lnTo>
                        <a:pt x="70" y="59"/>
                      </a:lnTo>
                      <a:lnTo>
                        <a:pt x="69" y="58"/>
                      </a:lnTo>
                      <a:lnTo>
                        <a:pt x="68" y="57"/>
                      </a:lnTo>
                      <a:lnTo>
                        <a:pt x="66" y="57"/>
                      </a:lnTo>
                      <a:lnTo>
                        <a:pt x="66" y="61"/>
                      </a:lnTo>
                      <a:lnTo>
                        <a:pt x="65" y="61"/>
                      </a:lnTo>
                      <a:lnTo>
                        <a:pt x="64" y="61"/>
                      </a:lnTo>
                      <a:lnTo>
                        <a:pt x="63" y="61"/>
                      </a:lnTo>
                      <a:lnTo>
                        <a:pt x="62" y="61"/>
                      </a:lnTo>
                      <a:lnTo>
                        <a:pt x="61" y="61"/>
                      </a:lnTo>
                      <a:lnTo>
                        <a:pt x="60" y="61"/>
                      </a:lnTo>
                      <a:lnTo>
                        <a:pt x="59" y="61"/>
                      </a:lnTo>
                      <a:lnTo>
                        <a:pt x="58" y="61"/>
                      </a:lnTo>
                      <a:lnTo>
                        <a:pt x="57" y="61"/>
                      </a:lnTo>
                      <a:lnTo>
                        <a:pt x="56" y="61"/>
                      </a:lnTo>
                      <a:lnTo>
                        <a:pt x="55" y="61"/>
                      </a:lnTo>
                      <a:lnTo>
                        <a:pt x="54" y="62"/>
                      </a:lnTo>
                      <a:lnTo>
                        <a:pt x="54" y="63"/>
                      </a:lnTo>
                      <a:lnTo>
                        <a:pt x="54" y="62"/>
                      </a:lnTo>
                      <a:lnTo>
                        <a:pt x="54" y="61"/>
                      </a:lnTo>
                      <a:lnTo>
                        <a:pt x="54" y="60"/>
                      </a:lnTo>
                      <a:lnTo>
                        <a:pt x="54" y="59"/>
                      </a:lnTo>
                      <a:lnTo>
                        <a:pt x="54" y="58"/>
                      </a:lnTo>
                      <a:lnTo>
                        <a:pt x="54" y="57"/>
                      </a:lnTo>
                      <a:lnTo>
                        <a:pt x="53" y="56"/>
                      </a:lnTo>
                      <a:lnTo>
                        <a:pt x="53" y="55"/>
                      </a:lnTo>
                      <a:lnTo>
                        <a:pt x="52" y="55"/>
                      </a:lnTo>
                      <a:lnTo>
                        <a:pt x="50" y="55"/>
                      </a:lnTo>
                      <a:lnTo>
                        <a:pt x="49" y="56"/>
                      </a:lnTo>
                      <a:lnTo>
                        <a:pt x="48" y="56"/>
                      </a:lnTo>
                      <a:lnTo>
                        <a:pt x="47" y="57"/>
                      </a:lnTo>
                      <a:lnTo>
                        <a:pt x="46" y="57"/>
                      </a:lnTo>
                      <a:lnTo>
                        <a:pt x="46" y="58"/>
                      </a:lnTo>
                      <a:lnTo>
                        <a:pt x="45" y="57"/>
                      </a:lnTo>
                      <a:lnTo>
                        <a:pt x="44" y="56"/>
                      </a:lnTo>
                      <a:lnTo>
                        <a:pt x="43" y="57"/>
                      </a:lnTo>
                      <a:lnTo>
                        <a:pt x="42" y="58"/>
                      </a:lnTo>
                      <a:lnTo>
                        <a:pt x="43" y="58"/>
                      </a:lnTo>
                      <a:lnTo>
                        <a:pt x="41" y="60"/>
                      </a:lnTo>
                      <a:lnTo>
                        <a:pt x="40" y="61"/>
                      </a:lnTo>
                      <a:lnTo>
                        <a:pt x="39" y="61"/>
                      </a:lnTo>
                      <a:lnTo>
                        <a:pt x="38" y="61"/>
                      </a:lnTo>
                      <a:lnTo>
                        <a:pt x="37" y="60"/>
                      </a:lnTo>
                      <a:lnTo>
                        <a:pt x="36" y="60"/>
                      </a:lnTo>
                      <a:lnTo>
                        <a:pt x="35" y="61"/>
                      </a:lnTo>
                      <a:lnTo>
                        <a:pt x="34" y="61"/>
                      </a:lnTo>
                      <a:lnTo>
                        <a:pt x="33" y="61"/>
                      </a:lnTo>
                      <a:lnTo>
                        <a:pt x="32" y="60"/>
                      </a:lnTo>
                      <a:lnTo>
                        <a:pt x="30" y="60"/>
                      </a:lnTo>
                      <a:lnTo>
                        <a:pt x="29" y="60"/>
                      </a:lnTo>
                      <a:lnTo>
                        <a:pt x="28" y="59"/>
                      </a:lnTo>
                      <a:lnTo>
                        <a:pt x="27" y="57"/>
                      </a:lnTo>
                      <a:lnTo>
                        <a:pt x="27" y="56"/>
                      </a:lnTo>
                      <a:lnTo>
                        <a:pt x="26" y="56"/>
                      </a:lnTo>
                      <a:lnTo>
                        <a:pt x="25" y="56"/>
                      </a:lnTo>
                      <a:lnTo>
                        <a:pt x="23" y="57"/>
                      </a:lnTo>
                      <a:lnTo>
                        <a:pt x="22" y="54"/>
                      </a:lnTo>
                      <a:lnTo>
                        <a:pt x="21" y="53"/>
                      </a:lnTo>
                      <a:lnTo>
                        <a:pt x="20" y="52"/>
                      </a:lnTo>
                      <a:lnTo>
                        <a:pt x="19" y="50"/>
                      </a:lnTo>
                      <a:lnTo>
                        <a:pt x="19" y="49"/>
                      </a:lnTo>
                      <a:lnTo>
                        <a:pt x="19" y="48"/>
                      </a:lnTo>
                      <a:lnTo>
                        <a:pt x="19" y="47"/>
                      </a:lnTo>
                      <a:lnTo>
                        <a:pt x="19" y="46"/>
                      </a:lnTo>
                      <a:lnTo>
                        <a:pt x="16" y="44"/>
                      </a:lnTo>
                      <a:lnTo>
                        <a:pt x="15" y="41"/>
                      </a:lnTo>
                      <a:lnTo>
                        <a:pt x="15" y="38"/>
                      </a:lnTo>
                      <a:lnTo>
                        <a:pt x="13" y="40"/>
                      </a:lnTo>
                      <a:lnTo>
                        <a:pt x="11" y="38"/>
                      </a:lnTo>
                      <a:lnTo>
                        <a:pt x="8" y="37"/>
                      </a:lnTo>
                      <a:lnTo>
                        <a:pt x="8" y="34"/>
                      </a:lnTo>
                      <a:lnTo>
                        <a:pt x="8" y="33"/>
                      </a:lnTo>
                      <a:lnTo>
                        <a:pt x="8" y="31"/>
                      </a:lnTo>
                      <a:lnTo>
                        <a:pt x="9" y="30"/>
                      </a:lnTo>
                      <a:lnTo>
                        <a:pt x="9" y="29"/>
                      </a:lnTo>
                      <a:lnTo>
                        <a:pt x="9" y="28"/>
                      </a:lnTo>
                      <a:lnTo>
                        <a:pt x="8" y="26"/>
                      </a:lnTo>
                      <a:lnTo>
                        <a:pt x="7" y="25"/>
                      </a:lnTo>
                      <a:lnTo>
                        <a:pt x="6" y="24"/>
                      </a:lnTo>
                      <a:lnTo>
                        <a:pt x="5" y="25"/>
                      </a:lnTo>
                      <a:lnTo>
                        <a:pt x="4" y="25"/>
                      </a:lnTo>
                      <a:lnTo>
                        <a:pt x="1" y="26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2" y="24"/>
                      </a:lnTo>
                      <a:lnTo>
                        <a:pt x="3" y="24"/>
                      </a:lnTo>
                      <a:lnTo>
                        <a:pt x="3" y="23"/>
                      </a:lnTo>
                      <a:lnTo>
                        <a:pt x="3" y="20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2" y="16"/>
                      </a:lnTo>
                      <a:lnTo>
                        <a:pt x="1" y="14"/>
                      </a:lnTo>
                      <a:lnTo>
                        <a:pt x="1" y="12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adFill>
                  <a:gsLst>
                    <a:gs pos="50000">
                      <a:srgbClr val="CCCCFF"/>
                    </a:gs>
                    <a:gs pos="100000">
                      <a:schemeClr val="bg1"/>
                    </a:gs>
                  </a:gsLst>
                  <a:lin ang="5400000" scaled="0"/>
                </a:gradFill>
                <a:ln w="0">
                  <a:gradFill>
                    <a:gsLst>
                      <a:gs pos="50000">
                        <a:schemeClr val="accent4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prstMaterial="flat">
                  <a:bevelT/>
                </a:sp3d>
              </p:spPr>
            </p:sp>
            <p:sp>
              <p:nvSpPr>
                <p:cNvPr id="103" name="810"/>
                <p:cNvSpPr>
                  <a:spLocks noChangeArrowheads="1"/>
                </p:cNvSpPr>
                <p:nvPr/>
              </p:nvSpPr>
              <p:spPr bwMode="auto">
                <a:xfrm>
                  <a:off x="655377" y="2128932"/>
                  <a:ext cx="149975" cy="12795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 w="25400" cmpd="sng">
                  <a:solidFill>
                    <a:srgbClr val="25211D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sp>
            <p:sp>
              <p:nvSpPr>
                <p:cNvPr id="104" name="800"/>
                <p:cNvSpPr>
                  <a:spLocks noChangeArrowheads="1"/>
                </p:cNvSpPr>
                <p:nvPr/>
              </p:nvSpPr>
              <p:spPr bwMode="auto">
                <a:xfrm>
                  <a:off x="3293107" y="1072023"/>
                  <a:ext cx="131788" cy="124129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 w="25400" cmpd="sng">
                  <a:solidFill>
                    <a:srgbClr val="25211D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sp>
            <p:sp>
              <p:nvSpPr>
                <p:cNvPr id="105" name="740"/>
                <p:cNvSpPr>
                  <a:spLocks noChangeArrowheads="1"/>
                </p:cNvSpPr>
                <p:nvPr/>
              </p:nvSpPr>
              <p:spPr bwMode="auto">
                <a:xfrm>
                  <a:off x="575629" y="2232883"/>
                  <a:ext cx="138210" cy="136851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 w="25400" cmpd="sng">
                  <a:solidFill>
                    <a:srgbClr val="25211D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sp>
            <p:sp>
              <p:nvSpPr>
                <p:cNvPr id="106" name="Rectangle 116"/>
                <p:cNvSpPr>
                  <a:spLocks noChangeArrowheads="1"/>
                </p:cNvSpPr>
                <p:nvPr/>
              </p:nvSpPr>
              <p:spPr bwMode="auto">
                <a:xfrm>
                  <a:off x="1164369" y="3235636"/>
                  <a:ext cx="641653" cy="122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t" upright="1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ru-RU" sz="800" b="1" i="0" strike="noStrike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Ключевский</a:t>
                  </a:r>
                </a:p>
              </p:txBody>
            </p:sp>
            <p:sp>
              <p:nvSpPr>
                <p:cNvPr id="107" name="Rectangle 117"/>
                <p:cNvSpPr>
                  <a:spLocks noChangeArrowheads="1"/>
                </p:cNvSpPr>
                <p:nvPr/>
              </p:nvSpPr>
              <p:spPr bwMode="auto">
                <a:xfrm>
                  <a:off x="2015322" y="2920956"/>
                  <a:ext cx="566165" cy="122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t" upright="1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ru-RU" sz="800" b="1" i="0" strike="noStrike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Родинский</a:t>
                  </a:r>
                </a:p>
              </p:txBody>
            </p:sp>
            <p:sp>
              <p:nvSpPr>
                <p:cNvPr id="108" name="Rectangle 118"/>
                <p:cNvSpPr>
                  <a:spLocks noChangeArrowheads="1"/>
                </p:cNvSpPr>
                <p:nvPr/>
              </p:nvSpPr>
              <p:spPr bwMode="auto">
                <a:xfrm>
                  <a:off x="2880030" y="2791022"/>
                  <a:ext cx="704561" cy="122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t" upright="1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ru-RU" sz="800" b="1" i="0" strike="noStrike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Романовский</a:t>
                  </a:r>
                </a:p>
              </p:txBody>
            </p:sp>
            <p:sp>
              <p:nvSpPr>
                <p:cNvPr id="109" name="Rectangle 119"/>
                <p:cNvSpPr>
                  <a:spLocks noChangeArrowheads="1"/>
                </p:cNvSpPr>
                <p:nvPr/>
              </p:nvSpPr>
              <p:spPr bwMode="auto">
                <a:xfrm>
                  <a:off x="3466756" y="2369782"/>
                  <a:ext cx="780049" cy="122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t" upright="1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ru-RU" sz="800" b="1" i="0" strike="noStrike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Мамонтовский</a:t>
                  </a:r>
                </a:p>
              </p:txBody>
            </p:sp>
            <p:sp>
              <p:nvSpPr>
                <p:cNvPr id="110" name="Rectangle 120"/>
                <p:cNvSpPr>
                  <a:spLocks noChangeArrowheads="1"/>
                </p:cNvSpPr>
                <p:nvPr/>
              </p:nvSpPr>
              <p:spPr bwMode="auto">
                <a:xfrm>
                  <a:off x="2679847" y="2295141"/>
                  <a:ext cx="754886" cy="122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t" upright="1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ru-RU" sz="800" b="1" i="0" strike="noStrike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Завьяловский</a:t>
                  </a:r>
                </a:p>
              </p:txBody>
            </p:sp>
            <p:sp>
              <p:nvSpPr>
                <p:cNvPr id="111" name="Rectangle 121"/>
                <p:cNvSpPr>
                  <a:spLocks noChangeArrowheads="1"/>
                </p:cNvSpPr>
                <p:nvPr/>
              </p:nvSpPr>
              <p:spPr bwMode="auto">
                <a:xfrm>
                  <a:off x="1615002" y="2265800"/>
                  <a:ext cx="880701" cy="122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t" upright="1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ru-RU" sz="800" b="1" i="0" strike="noStrike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Благовещенский</a:t>
                  </a:r>
                </a:p>
              </p:txBody>
            </p:sp>
            <p:sp>
              <p:nvSpPr>
                <p:cNvPr id="112" name="Rectangle 122"/>
                <p:cNvSpPr>
                  <a:spLocks noChangeArrowheads="1"/>
                </p:cNvSpPr>
                <p:nvPr/>
              </p:nvSpPr>
              <p:spPr bwMode="auto">
                <a:xfrm>
                  <a:off x="836102" y="2786022"/>
                  <a:ext cx="754886" cy="122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t" upright="1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ru-RU" sz="800" b="1" i="0" strike="noStrike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Кулундинский</a:t>
                  </a:r>
                </a:p>
              </p:txBody>
            </p:sp>
            <p:sp>
              <p:nvSpPr>
                <p:cNvPr id="113" name="Rectangle 123"/>
                <p:cNvSpPr>
                  <a:spLocks noChangeArrowheads="1"/>
                </p:cNvSpPr>
                <p:nvPr/>
              </p:nvSpPr>
              <p:spPr bwMode="auto">
                <a:xfrm>
                  <a:off x="972213" y="2293368"/>
                  <a:ext cx="553583" cy="122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t" upright="1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ru-RU" sz="800" b="1" i="0" strike="noStrike" dirty="0" err="1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Табунский</a:t>
                  </a:r>
                  <a:endParaRPr lang="ru-RU" sz="800" b="1" i="0" strike="noStrike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" name="Rectangle 124"/>
                <p:cNvSpPr>
                  <a:spLocks noChangeArrowheads="1"/>
                </p:cNvSpPr>
                <p:nvPr/>
              </p:nvSpPr>
              <p:spPr bwMode="auto">
                <a:xfrm>
                  <a:off x="1851772" y="1737194"/>
                  <a:ext cx="360584" cy="852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t" upright="1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ru-RU" sz="800" b="1" i="0" strike="noStrike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Суетский</a:t>
                  </a:r>
                </a:p>
              </p:txBody>
            </p:sp>
            <p:sp>
              <p:nvSpPr>
                <p:cNvPr id="115" name="Rectangle 125"/>
                <p:cNvSpPr>
                  <a:spLocks noChangeArrowheads="1"/>
                </p:cNvSpPr>
                <p:nvPr/>
              </p:nvSpPr>
              <p:spPr bwMode="auto">
                <a:xfrm>
                  <a:off x="2476259" y="1593236"/>
                  <a:ext cx="503258" cy="122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t" upright="1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ru-RU" sz="800" b="1" i="0" strike="noStrike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Баевский</a:t>
                  </a:r>
                </a:p>
              </p:txBody>
            </p:sp>
            <p:sp>
              <p:nvSpPr>
                <p:cNvPr id="116" name="Rectangle 126"/>
                <p:cNvSpPr>
                  <a:spLocks noChangeArrowheads="1"/>
                </p:cNvSpPr>
                <p:nvPr/>
              </p:nvSpPr>
              <p:spPr bwMode="auto">
                <a:xfrm>
                  <a:off x="3251739" y="1807804"/>
                  <a:ext cx="780049" cy="122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t" upright="1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ru-RU" sz="800" b="1" i="0" strike="noStrike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Тюменцевский</a:t>
                  </a:r>
                </a:p>
              </p:txBody>
            </p:sp>
            <p:sp>
              <p:nvSpPr>
                <p:cNvPr id="117" name="Rectangle 127"/>
                <p:cNvSpPr>
                  <a:spLocks noChangeArrowheads="1"/>
                </p:cNvSpPr>
                <p:nvPr/>
              </p:nvSpPr>
              <p:spPr bwMode="auto">
                <a:xfrm>
                  <a:off x="2073660" y="902130"/>
                  <a:ext cx="956190" cy="122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t" upright="1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ru-RU" sz="800" b="1" i="0" strike="noStrike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Панкрушихинский</a:t>
                  </a:r>
                </a:p>
              </p:txBody>
            </p:sp>
            <p:sp>
              <p:nvSpPr>
                <p:cNvPr id="118" name="Rectangle 128"/>
                <p:cNvSpPr>
                  <a:spLocks noChangeArrowheads="1"/>
                </p:cNvSpPr>
                <p:nvPr/>
              </p:nvSpPr>
              <p:spPr bwMode="auto">
                <a:xfrm>
                  <a:off x="2666121" y="541986"/>
                  <a:ext cx="729724" cy="122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t" upright="1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ru-RU" sz="800" b="1" i="0" strike="noStrike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Крутихинский</a:t>
                  </a:r>
                </a:p>
              </p:txBody>
            </p:sp>
            <p:sp>
              <p:nvSpPr>
                <p:cNvPr id="119" name="Rectangle 129"/>
                <p:cNvSpPr>
                  <a:spLocks noChangeArrowheads="1"/>
                </p:cNvSpPr>
                <p:nvPr/>
              </p:nvSpPr>
              <p:spPr bwMode="auto">
                <a:xfrm>
                  <a:off x="1415998" y="1253565"/>
                  <a:ext cx="553583" cy="122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t" upright="1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ru-RU" sz="800" b="1" i="0" strike="noStrike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Хабарский</a:t>
                  </a:r>
                </a:p>
              </p:txBody>
            </p:sp>
            <p:sp>
              <p:nvSpPr>
                <p:cNvPr id="120" name="Rectangle 130"/>
                <p:cNvSpPr>
                  <a:spLocks noChangeArrowheads="1"/>
                </p:cNvSpPr>
                <p:nvPr/>
              </p:nvSpPr>
              <p:spPr bwMode="auto">
                <a:xfrm>
                  <a:off x="265360" y="1523107"/>
                  <a:ext cx="629072" cy="122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t" upright="1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ru-RU" sz="800" b="1" i="0" strike="noStrike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Бурлинский</a:t>
                  </a:r>
                </a:p>
              </p:txBody>
            </p:sp>
            <p:sp>
              <p:nvSpPr>
                <p:cNvPr id="121" name="Rectangle 131"/>
                <p:cNvSpPr>
                  <a:spLocks noChangeArrowheads="1"/>
                </p:cNvSpPr>
                <p:nvPr/>
              </p:nvSpPr>
              <p:spPr bwMode="auto">
                <a:xfrm>
                  <a:off x="1146076" y="1637244"/>
                  <a:ext cx="515839" cy="122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t" upright="1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ru-RU" sz="800" b="1" i="0" strike="noStrike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Немецкий</a:t>
                  </a:r>
                </a:p>
              </p:txBody>
            </p:sp>
            <p:sp>
              <p:nvSpPr>
                <p:cNvPr id="122" name="Rectangle 137"/>
                <p:cNvSpPr>
                  <a:spLocks noChangeArrowheads="1"/>
                </p:cNvSpPr>
                <p:nvPr/>
              </p:nvSpPr>
              <p:spPr bwMode="auto">
                <a:xfrm>
                  <a:off x="2766411" y="1207306"/>
                  <a:ext cx="1383958" cy="208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t" upright="1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ru-RU" sz="1400" b="1" i="0" strike="noStrike">
                      <a:solidFill>
                        <a:srgbClr val="25211D"/>
                      </a:solidFill>
                      <a:latin typeface="Arial" pitchFamily="34" charset="0"/>
                      <a:cs typeface="Arial" pitchFamily="34" charset="0"/>
                    </a:rPr>
                    <a:t>Камень-на-Оби</a:t>
                  </a:r>
                </a:p>
              </p:txBody>
            </p:sp>
            <p:sp>
              <p:nvSpPr>
                <p:cNvPr id="123" name="Rectangle 138"/>
                <p:cNvSpPr>
                  <a:spLocks noChangeArrowheads="1"/>
                </p:cNvSpPr>
                <p:nvPr/>
              </p:nvSpPr>
              <p:spPr bwMode="auto">
                <a:xfrm>
                  <a:off x="459949" y="1840124"/>
                  <a:ext cx="993934" cy="208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t" upright="1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ru-RU" sz="1400" b="1" i="0" strike="noStrike">
                      <a:solidFill>
                        <a:srgbClr val="25211D"/>
                      </a:solidFill>
                      <a:latin typeface="Arial" pitchFamily="34" charset="0"/>
                      <a:cs typeface="Arial" pitchFamily="34" charset="0"/>
                    </a:rPr>
                    <a:t>Славгород</a:t>
                  </a:r>
                </a:p>
              </p:txBody>
            </p:sp>
            <p:sp>
              <p:nvSpPr>
                <p:cNvPr id="124" name="Rectangle 139"/>
                <p:cNvSpPr>
                  <a:spLocks noChangeArrowheads="1"/>
                </p:cNvSpPr>
                <p:nvPr/>
              </p:nvSpPr>
              <p:spPr bwMode="auto">
                <a:xfrm>
                  <a:off x="409468" y="2453332"/>
                  <a:ext cx="691979" cy="208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t" upright="1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ru-RU" sz="1400" b="1" i="0" strike="noStrike" dirty="0">
                      <a:solidFill>
                        <a:srgbClr val="25211D"/>
                      </a:solidFill>
                      <a:latin typeface="Arial" pitchFamily="34" charset="0"/>
                      <a:cs typeface="Arial" pitchFamily="34" charset="0"/>
                    </a:rPr>
                    <a:t>Яровое</a:t>
                  </a:r>
                </a:p>
              </p:txBody>
            </p:sp>
          </p:grpSp>
          <p:pic>
            <p:nvPicPr>
              <p:cNvPr id="51" name="Рисунок 50" descr="детский сад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62600" y="1304925"/>
                <a:ext cx="295275" cy="29527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2" name="Рисунок 51" descr="детский сад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771525" y="3390900"/>
                <a:ext cx="283915" cy="28391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3" name="Рисунок 52" descr="детский сад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57675" y="2905125"/>
                <a:ext cx="304800" cy="3048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4" name="Рисунок 53" descr="детский сад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788865" y="4010025"/>
                <a:ext cx="285750" cy="28575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5" name="Рисунок 54" descr="средняя образовательная школа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3950" y="4114800"/>
                <a:ext cx="283915" cy="28391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6" name="Рисунок 55" descr="средняя образовательная школа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17840" y="4972050"/>
                <a:ext cx="266700" cy="2667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7" name="Рисунок 56" descr="средняя образовательная школа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6040" y="1666875"/>
                <a:ext cx="266700" cy="2667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8" name="Рисунок 57" descr="средняя образовательная школа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7940" y="2886075"/>
                <a:ext cx="266700" cy="2667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9" name="Рисунок 58" descr="средняя образовательная школа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3190" y="5657850"/>
                <a:ext cx="266700" cy="2667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60" name="Рисунок 59" descr="средняя образовательная школа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0290" y="3228975"/>
                <a:ext cx="266700" cy="2667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61" name="Рисунок 60" descr="средняя образовательная школа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1890" y="3095625"/>
                <a:ext cx="266700" cy="2667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62" name="Рисунок 61" descr="средняя образовательная школа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815" y="2705100"/>
                <a:ext cx="295275" cy="29527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63" name="Рисунок 62" descr="средняя образовательная школа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03365" y="5124450"/>
                <a:ext cx="266700" cy="2667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64" name="Рисунок 63" descr="средняя образовательная школа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5090" y="4143375"/>
                <a:ext cx="266700" cy="2667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65" name="Рисунок 64" descr="поликлиника взр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17990" y="4267200"/>
                <a:ext cx="293440" cy="29344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66" name="Рисунок 65" descr="поликлиника взр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5865" y="2771775"/>
                <a:ext cx="293440" cy="29344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67" name="Рисунок 66" descr="поликлин_детск.png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085850" y="3286125"/>
                <a:ext cx="285750" cy="28575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68" name="Рисунок 67" descr="ЦРБ.png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2655640" y="2314575"/>
                <a:ext cx="333375" cy="33337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69" name="Рисунок 68" descr="ЦРБ.png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6019801" y="1981201"/>
                <a:ext cx="293440" cy="29344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70" name="Рисунок 69" descr="дома культуры и клубы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69767" y="3400427"/>
                <a:ext cx="276224" cy="27622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71" name="Рисунок 70" descr="дома культуры и клубы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74940" y="2266950"/>
                <a:ext cx="323850" cy="32385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72" name="Рисунок 71" descr="дома культуры и клубы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4440" y="3819525"/>
                <a:ext cx="285750" cy="28575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73" name="Рисунок 72" descr="дома культуры и клубы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74940" y="1114425"/>
                <a:ext cx="285750" cy="28575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74" name="Рисунок 73" descr="школа искусств.pn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03666" y="4562476"/>
                <a:ext cx="285749" cy="285749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h="127000"/>
                <a:bevelB/>
              </a:sp3d>
            </p:spPr>
          </p:pic>
          <p:pic>
            <p:nvPicPr>
              <p:cNvPr id="75" name="Рисунок 74" descr="спортплощадка.png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79490" y="4010025"/>
                <a:ext cx="302532" cy="27622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76" name="Рисунок 75" descr="спортплощадка.png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03611" y="2371725"/>
                <a:ext cx="323396" cy="29527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77" name="Рисунок 76" descr="бассейн.png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74564" y="3476624"/>
                <a:ext cx="306635" cy="30663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78" name="Рисунок 77" descr="спортплощадка.png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79590" y="1781175"/>
                <a:ext cx="302532" cy="27622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79" name="Рисунок 78" descr="спортплощадка.png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65615" y="4724400"/>
                <a:ext cx="302532" cy="27622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80" name="Рисунок 79" descr="спортплощадка.png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70340" y="3362325"/>
                <a:ext cx="302532" cy="27622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81" name="Рисунок 80" descr="лыжи.png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77372" y="2305049"/>
                <a:ext cx="325212" cy="328829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82" name="Рисунок 81" descr="библиотека.png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2050" y="2562225"/>
                <a:ext cx="285752" cy="28575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h="127000"/>
                <a:bevelB/>
              </a:sp3d>
            </p:spPr>
          </p:pic>
          <p:pic>
            <p:nvPicPr>
              <p:cNvPr id="83" name="Рисунок 82" descr="детский сад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35735" y="4019550"/>
                <a:ext cx="304800" cy="3048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  <p:pic>
          <p:nvPicPr>
            <p:cNvPr id="48" name="Рисунок 47" descr="ЦРБ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62100" y="4886325"/>
              <a:ext cx="293440" cy="29344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</p:grpSp>
      <p:cxnSp>
        <p:nvCxnSpPr>
          <p:cNvPr id="46" name="Прямая со стрелкой 45"/>
          <p:cNvCxnSpPr/>
          <p:nvPr/>
        </p:nvCxnSpPr>
        <p:spPr>
          <a:xfrm rot="10800000">
            <a:off x="2285984" y="1714488"/>
            <a:ext cx="2214578" cy="1214446"/>
          </a:xfrm>
          <a:prstGeom prst="straightConnector1">
            <a:avLst/>
          </a:prstGeom>
          <a:ln w="53975" cap="rnd"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7286644" y="5143512"/>
            <a:ext cx="1428760" cy="1357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142844" y="1"/>
            <a:ext cx="8715436" cy="785794"/>
          </a:xfrm>
          <a:prstGeom prst="roundRect">
            <a:avLst>
              <a:gd name="adj" fmla="val 50000"/>
            </a:avLst>
          </a:prstGeom>
          <a:gradFill rotWithShape="1">
            <a:gsLst>
              <a:gs pos="100000">
                <a:schemeClr val="accent2">
                  <a:lumMod val="60000"/>
                  <a:lumOff val="40000"/>
                </a:schemeClr>
              </a:gs>
              <a:gs pos="72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000" b="1" dirty="0" smtClean="0">
                <a:solidFill>
                  <a:srgbClr val="42290E"/>
                </a:solidFill>
                <a:latin typeface="Times New Roman" pitchFamily="18" charset="0"/>
                <a:cs typeface="Times New Roman" pitchFamily="18" charset="0"/>
              </a:rPr>
              <a:t>Предложения разработчиков: потенциальные проекты, </a:t>
            </a:r>
          </a:p>
          <a:p>
            <a:pPr algn="ctr" eaLnBrk="0" hangingPunct="0"/>
            <a:r>
              <a:rPr lang="ru-RU" sz="2000" b="1" dirty="0" smtClean="0">
                <a:solidFill>
                  <a:srgbClr val="42290E"/>
                </a:solidFill>
                <a:latin typeface="Times New Roman" pitchFamily="18" charset="0"/>
                <a:cs typeface="Times New Roman" pitchFamily="18" charset="0"/>
              </a:rPr>
              <a:t>которые могут быть реализованы на территории Северо-Западной зоны.</a:t>
            </a:r>
            <a:endParaRPr lang="en-US" sz="2000" b="1" dirty="0">
              <a:solidFill>
                <a:srgbClr val="4229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http://im2-tub-ru.yandex.net/i?id=0ac6173bb3ee63b4ce5a9d8d53721fc7-74-144&amp;n=21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071546"/>
            <a:ext cx="1643074" cy="78581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ABB50E1-9DA4-4D14-8C1F-61F85264361F}" type="slidenum">
              <a:rPr lang="ru-RU" smtClean="0">
                <a:solidFill>
                  <a:srgbClr val="42290E"/>
                </a:solidFill>
              </a:rPr>
              <a:pPr>
                <a:defRPr/>
              </a:pPr>
              <a:t>13</a:t>
            </a:fld>
            <a:endParaRPr lang="ru-RU" dirty="0">
              <a:solidFill>
                <a:srgbClr val="42290E"/>
              </a:solidFill>
            </a:endParaRPr>
          </a:p>
        </p:txBody>
      </p:sp>
      <p:pic>
        <p:nvPicPr>
          <p:cNvPr id="45" name="Рисунок 44" descr="http://s014.radikal.ru/i327/1010/ec/04fd16031674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071678"/>
            <a:ext cx="1643074" cy="85725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2571736" y="785794"/>
            <a:ext cx="400052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Агропромышленный комплекс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285984" y="1285860"/>
            <a:ext cx="671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Строительство мясоперерабатывающих производств: Каменский район, г.Славгород.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285984" y="2285992"/>
            <a:ext cx="62151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Строительство фабрики по производству мяса индейки, г.Славгород.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2" name="Рисунок 31" descr="http://im1-tub-ru.yandex.net/i?id=c35a09efa5a723d15acd82c68468ce60-67-144&amp;n=21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071810"/>
            <a:ext cx="1643074" cy="78581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33" name="Прямоугольник 32"/>
          <p:cNvSpPr/>
          <p:nvPr/>
        </p:nvSpPr>
        <p:spPr>
          <a:xfrm>
            <a:off x="2285984" y="3071810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Организация производства по переработке зерна, молока,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Родинский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район.</a:t>
            </a:r>
          </a:p>
        </p:txBody>
      </p:sp>
      <p:pic>
        <p:nvPicPr>
          <p:cNvPr id="35" name="Рисунок 34" descr="http://eleshopping.ru/images/1293009245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000504"/>
            <a:ext cx="1643074" cy="78581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8" name="Прямоугольник 37"/>
          <p:cNvSpPr/>
          <p:nvPr/>
        </p:nvSpPr>
        <p:spPr>
          <a:xfrm>
            <a:off x="2143108" y="4143380"/>
            <a:ext cx="6500858" cy="307777"/>
          </a:xfrm>
          <a:prstGeom prst="rect">
            <a:avLst/>
          </a:prstGeom>
        </p:spPr>
        <p:txBody>
          <a:bodyPr wrap="square" lIns="72000">
            <a:spAutoFit/>
          </a:bodyPr>
          <a:lstStyle/>
          <a:p>
            <a:pPr indent="180975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Строительство комбикормового завода, Каменский район.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213257" y="4929198"/>
            <a:ext cx="6930743" cy="738664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indent="180975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Организация производства аминокислот, витаминов для кормов и премиксов, </a:t>
            </a:r>
          </a:p>
          <a:p>
            <a:pPr indent="180975"/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биотоплива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на основе продуктов, в том числе крахмала, углубленной </a:t>
            </a:r>
          </a:p>
          <a:p>
            <a:pPr indent="180975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переработки зерна, кукурузы, сельскохозяйственных отходов, г. Яровое.</a:t>
            </a:r>
          </a:p>
        </p:txBody>
      </p:sp>
      <p:pic>
        <p:nvPicPr>
          <p:cNvPr id="46" name="Рисунок 45" descr="http://im0-tub-ru.yandex.net/i?id=ec21b5bf06bc1f1085f5af599934d376-134-144&amp;n=21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929330"/>
            <a:ext cx="1764000" cy="92867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</p:pic>
      <p:sp>
        <p:nvSpPr>
          <p:cNvPr id="47" name="Прямоугольник 46"/>
          <p:cNvSpPr/>
          <p:nvPr/>
        </p:nvSpPr>
        <p:spPr>
          <a:xfrm>
            <a:off x="2143108" y="6143644"/>
            <a:ext cx="7858180" cy="307777"/>
          </a:xfrm>
          <a:prstGeom prst="rect">
            <a:avLst/>
          </a:prstGeom>
        </p:spPr>
        <p:txBody>
          <a:bodyPr wrap="square" lIns="72000">
            <a:spAutoFit/>
          </a:bodyPr>
          <a:lstStyle/>
          <a:p>
            <a:pPr indent="180975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Строительство завода по производству кондитерских изделий, г. Славгород.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596" y="4929198"/>
            <a:ext cx="164307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286644" y="5143512"/>
            <a:ext cx="1428760" cy="1357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BB50E1-9DA4-4D14-8C1F-61F85264361F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2290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42290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4" name="Рисунок 23" descr="http://im3-tub-ru.yandex.net/i?id=a7952437f4bebf5d84e17eb854a252a8-04-144&amp;n=2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643050"/>
            <a:ext cx="1643074" cy="100013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27" name="Рисунок 26" descr="http://www.reaton.lv/f/1/foodstuffs/warehouse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786322"/>
            <a:ext cx="1643074" cy="92869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28" name="Рисунок 27" descr="http://www15.wgbh.org/imageassets/farmers_market_600x300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786454"/>
            <a:ext cx="1643074" cy="92867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20" name="TextBox 19"/>
          <p:cNvSpPr txBox="1"/>
          <p:nvPr/>
        </p:nvSpPr>
        <p:spPr>
          <a:xfrm>
            <a:off x="2500298" y="142852"/>
            <a:ext cx="400052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Агропромышленный комплекс</a:t>
            </a:r>
          </a:p>
        </p:txBody>
      </p:sp>
      <p:pic>
        <p:nvPicPr>
          <p:cNvPr id="29" name="Рисунок 28" descr="http://www.muravushka.ru/wp-content/uploads/2012/01/ryabinajpg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642918"/>
            <a:ext cx="1500198" cy="85725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0" name="Прямоугольник 29"/>
          <p:cNvSpPr/>
          <p:nvPr/>
        </p:nvSpPr>
        <p:spPr>
          <a:xfrm>
            <a:off x="2214514" y="785794"/>
            <a:ext cx="6929486" cy="523220"/>
          </a:xfrm>
          <a:prstGeom prst="rect">
            <a:avLst/>
          </a:prstGeom>
        </p:spPr>
        <p:txBody>
          <a:bodyPr wrap="square" lIns="7200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Открытие завода (цеха) по производству натуральных соков в стеклянной таре,  г.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Камень-на-Оби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071670" y="1785926"/>
            <a:ext cx="6715172" cy="523220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 indent="180975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Создание производства по переработке дикорастущих растений и грибов, </a:t>
            </a:r>
          </a:p>
          <a:p>
            <a:pPr indent="180975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г.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Камень-на-Оби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2" name="Рисунок 31" descr="http://www.rsn-msk.ru/files/news/news_1307014494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786058"/>
            <a:ext cx="1500198" cy="85725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3" name="Прямоугольник 32"/>
          <p:cNvSpPr/>
          <p:nvPr/>
        </p:nvSpPr>
        <p:spPr>
          <a:xfrm>
            <a:off x="2000232" y="2714620"/>
            <a:ext cx="6899325" cy="738664"/>
          </a:xfrm>
          <a:prstGeom prst="rect">
            <a:avLst/>
          </a:prstGeom>
        </p:spPr>
        <p:txBody>
          <a:bodyPr wrap="none" lIns="72000">
            <a:spAutoFit/>
          </a:bodyPr>
          <a:lstStyle/>
          <a:p>
            <a:pPr indent="180975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Развитие промышленного рыбоводства: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Бурлинский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, Мамонтовский  районы; </a:t>
            </a:r>
          </a:p>
          <a:p>
            <a:pPr indent="180975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организация производства пищевой икры осетровых и товарного тайменя, </a:t>
            </a:r>
          </a:p>
          <a:p>
            <a:pPr indent="180975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г. Яровое.</a:t>
            </a:r>
          </a:p>
        </p:txBody>
      </p:sp>
      <p:pic>
        <p:nvPicPr>
          <p:cNvPr id="34" name="Рисунок 33" descr="http://miragro.com/sites/default/files/Proso/dozdevanie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786190"/>
            <a:ext cx="1643074" cy="92869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35" name="Прямоугольник 34"/>
          <p:cNvSpPr/>
          <p:nvPr/>
        </p:nvSpPr>
        <p:spPr>
          <a:xfrm>
            <a:off x="2071670" y="3714752"/>
            <a:ext cx="6676374" cy="954107"/>
          </a:xfrm>
          <a:prstGeom prst="rect">
            <a:avLst/>
          </a:prstGeom>
        </p:spPr>
        <p:txBody>
          <a:bodyPr wrap="none" lIns="36000">
            <a:spAutoFit/>
          </a:bodyPr>
          <a:lstStyle/>
          <a:p>
            <a:pPr indent="180975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Достройка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Бурлинской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оросительной системы; развитие локальных </a:t>
            </a:r>
          </a:p>
          <a:p>
            <a:pPr indent="180975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оросительных систем: 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Бурлинский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, Ключевский,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Родинский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Кулундинский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</a:p>
          <a:p>
            <a:pPr indent="180975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Благовещенский, Немецкий национальный,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Завьяловский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Табунский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</a:p>
          <a:p>
            <a:pPr indent="180975"/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Хабарский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районы, г. Славгород.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000232" y="4929198"/>
            <a:ext cx="6786610" cy="523220"/>
          </a:xfrm>
          <a:prstGeom prst="rect">
            <a:avLst/>
          </a:prstGeom>
        </p:spPr>
        <p:txBody>
          <a:bodyPr wrap="square" lIns="72000">
            <a:spAutoFit/>
          </a:bodyPr>
          <a:lstStyle/>
          <a:p>
            <a:pPr indent="180975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Строительство терминалов по хранению и переработке производимой </a:t>
            </a:r>
          </a:p>
          <a:p>
            <a:pPr indent="180975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продукции, г. Славгород,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Кулундинский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район.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071670" y="6000768"/>
            <a:ext cx="6715172" cy="307777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 indent="180975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Строительство оптовых рынков товаров,  г. Славгород,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Кулундинский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район.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7286644" y="5143512"/>
            <a:ext cx="1428760" cy="1357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http://www.nonsprecare.it/wp-content/uploads/2013/03/waterless-640x42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71480"/>
            <a:ext cx="1785950" cy="92869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67662" y="6336792"/>
            <a:ext cx="609600" cy="521208"/>
          </a:xfrm>
        </p:spPr>
        <p:txBody>
          <a:bodyPr/>
          <a:lstStyle/>
          <a:p>
            <a:pPr>
              <a:defRPr/>
            </a:pPr>
            <a:fld id="{EABB50E1-9DA4-4D14-8C1F-61F85264361F}" type="slidenum">
              <a:rPr lang="ru-RU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http://quenergia.com/wp-content/uploads/2012/04/murcia-romueve-energia-renova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71744"/>
            <a:ext cx="1799688" cy="995571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20" name="TextBox 19"/>
          <p:cNvSpPr txBox="1"/>
          <p:nvPr/>
        </p:nvSpPr>
        <p:spPr>
          <a:xfrm>
            <a:off x="2357422" y="142852"/>
            <a:ext cx="400052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Промышленность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643050"/>
            <a:ext cx="176213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214546" y="785794"/>
            <a:ext cx="6677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Организация производства синтетических моющих веществ, Благовещенский район.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14546" y="2643182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Создание парков солнечной энергии: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Кулундинский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, Ключевский,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Табунский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Родинский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районы, г. Славгород. </a:t>
            </a:r>
            <a:endParaRPr lang="ru-RU" sz="1400" dirty="0"/>
          </a:p>
        </p:txBody>
      </p:sp>
      <p:pic>
        <p:nvPicPr>
          <p:cNvPr id="24" name="Picture 6" descr="http://saratovlive.ru/content/doska/other/1636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643314"/>
            <a:ext cx="1785949" cy="921333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2214546" y="3714752"/>
            <a:ext cx="64294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Организация производства сухих строительных смесей, керамического облицовочного кирпича, стеновых материалов, в том числе из ячеистого бетона, 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Кулундинский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район.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6" name="Picture 8" descr="http://krovland.by/sites/default/files/imagecache/xayc/p022_1_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678629" y="4250537"/>
            <a:ext cx="1000132" cy="1785950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27" name="Прямоугольник 26"/>
          <p:cNvSpPr/>
          <p:nvPr/>
        </p:nvSpPr>
        <p:spPr>
          <a:xfrm>
            <a:off x="2214546" y="4857760"/>
            <a:ext cx="6286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Организация производства железобетонных изделий, металлоизделий (профиля, рамки, железные двери, полимеризация изделий и т.д.), 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г.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Камень-на-Оби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8" name="Рисунок 27" descr="http://rumata.info/images/2013/07/09/40619/torf-pravilnoe-reshenie-dlya-uluchsheniya-grunta_1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786454"/>
            <a:ext cx="1785950" cy="92869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29" name="Прямоугольник 28"/>
          <p:cNvSpPr/>
          <p:nvPr/>
        </p:nvSpPr>
        <p:spPr>
          <a:xfrm>
            <a:off x="2214546" y="5857892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Геологическое изучение, разведка и добыча глинистого сырья для производства керамзита,  г.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Камень-на-Оби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14546" y="1643050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Организация мебельного производства, в том числе для компании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IKEA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г.Камень-на-Оби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7715272" y="5500702"/>
            <a:ext cx="1000132" cy="9286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43900" y="6336792"/>
            <a:ext cx="609600" cy="521208"/>
          </a:xfrm>
        </p:spPr>
        <p:txBody>
          <a:bodyPr/>
          <a:lstStyle/>
          <a:p>
            <a:pPr>
              <a:defRPr/>
            </a:pPr>
            <a:fld id="{EABB50E1-9DA4-4D14-8C1F-61F85264361F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786114" y="485776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429264"/>
            <a:ext cx="2000264" cy="120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2357422" y="142852"/>
            <a:ext cx="392909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Туризм</a:t>
            </a:r>
            <a:endParaRPr lang="ru-RU" b="1" dirty="0"/>
          </a:p>
        </p:txBody>
      </p:sp>
      <p:pic>
        <p:nvPicPr>
          <p:cNvPr id="13" name="Рисунок 12" descr="Оздоровительный комплекс &quot;Орбита&quot; Афиша Краснодара Городской портал Краснодара: новости, погода, афиша, работа, объявлени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420888"/>
            <a:ext cx="200029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214546" y="571480"/>
            <a:ext cx="678661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Строительство: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оздоровительного комплекса, Романовский район;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корпуса санатория, Немецкий национальный район;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круглогодичного  санатория , с. Завьялово;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круглогодичных мест отдыха с санаторно-курортным  обслуживанием  на озере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Гуселетово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Завьяловского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района 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круглогодичной туристической базы отдыха и лечения на пресном водоеме «Теплый ключ», г.Славгород;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двух баз отдыха в районе бывшего села Красный Плакат, Каменский район;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гостиницы в с.Хабары,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Хабарский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район.</a:t>
            </a:r>
            <a:endParaRPr lang="ru-RU" sz="1400" dirty="0"/>
          </a:p>
        </p:txBody>
      </p:sp>
      <p:pic>
        <p:nvPicPr>
          <p:cNvPr id="4098" name="Picture 2" descr="&quot;Орбита&quot; Оздоровительный комплекс - Пансионаты Ольгинк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80728"/>
            <a:ext cx="2000264" cy="1333509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285984" y="5505480"/>
            <a:ext cx="6429420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spc="50" dirty="0" smtClean="0">
                <a:ln w="11430">
                  <a:noFill/>
                </a:ln>
                <a:solidFill>
                  <a:schemeClr val="accent2">
                    <a:lumMod val="50000"/>
                  </a:schemeClr>
                </a:solidFill>
              </a:rPr>
              <a:t>Развитие инфраструктуры водного туризма, в том числе: объектов приемки </a:t>
            </a:r>
            <a:r>
              <a:rPr lang="ru-RU" sz="1400" spc="50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хт, катамаранов ,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г.Камень-на-Оби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85984" y="4005374"/>
            <a:ext cx="564360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Строительство пунктов придорожного сервиса для обслуживания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турпотока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в направлении городов: </a:t>
            </a:r>
          </a:p>
          <a:p>
            <a:pPr>
              <a:lnSpc>
                <a:spcPct val="150000"/>
              </a:lnSpc>
            </a:pP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Камень-на-Оби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, Славгород, Новосибирск.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102" name="Picture 6" descr="Покупка и продажа бизнеса :: Предложения о продаже готового бизнеса (78) :: Общепит :: Продажа придорожного кафе - ГК Система Е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929066"/>
            <a:ext cx="2000264" cy="121444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715272" y="5500702"/>
            <a:ext cx="1000132" cy="10001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http://www.esosedi.ru/fiber/121250/fit/1400x1000/ozero_bolshoe_yarovoe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786322"/>
            <a:ext cx="1429200" cy="8064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2050" name="Picture 2" descr="http://www.okturizm.ru/data/files_01/rt_spa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55130"/>
            <a:ext cx="1428760" cy="80756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20" name="Picture 6" descr="http://www.yarovoetravel.ru/uploads/posts/2010-05/1274524420_1257683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00042"/>
            <a:ext cx="1429200" cy="81726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23" name="Рисунок 22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5786454"/>
            <a:ext cx="1428760" cy="8064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2054" name="Picture 6" descr="http://www.turistka.ru/im/14/rus_yarovoe_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571612"/>
            <a:ext cx="1429200" cy="862765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24" name="TextBox 23"/>
          <p:cNvSpPr txBox="1"/>
          <p:nvPr/>
        </p:nvSpPr>
        <p:spPr>
          <a:xfrm>
            <a:off x="2500298" y="142852"/>
            <a:ext cx="385765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Туризм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43900" y="6336792"/>
            <a:ext cx="609600" cy="521208"/>
          </a:xfrm>
        </p:spPr>
        <p:txBody>
          <a:bodyPr/>
          <a:lstStyle/>
          <a:p>
            <a:pPr>
              <a:defRPr/>
            </a:pPr>
            <a:fld id="{EABB50E1-9DA4-4D14-8C1F-61F85264361F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14546" y="714356"/>
            <a:ext cx="6072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Создание круглогодичного аквапарка, г.Яровое.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14546" y="1785926"/>
            <a:ext cx="5857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Развитие сети доступных ресторанов и кафе, г. Яровое.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000232" y="2928934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Создание экскурсионных объектов на базе дома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Пырьева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г.Камень-на-Оби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214546" y="3857628"/>
            <a:ext cx="6715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Развитие сети организаций в сфере красоты и здоровья, 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г. Яровое.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194364" y="5000635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Берегоукрепление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озера Большое Яровое, г.Яровое.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214546" y="6000768"/>
            <a:ext cx="35072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Реконструкция аэропорта, г. Славгород.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2643182"/>
            <a:ext cx="1429200" cy="84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358082" y="5143512"/>
            <a:ext cx="1428760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1" descr="C:\Documents and Settings\masibut\Мои документы\Мои рисунки\фото\журнал\заставка.jpg"/>
          <p:cNvPicPr>
            <a:picLocks noChangeAspect="1" noChangeArrowheads="1"/>
          </p:cNvPicPr>
          <p:nvPr/>
        </p:nvPicPr>
        <p:blipFill>
          <a:blip r:embed="rId2" cstate="print">
            <a:lum bright="32000"/>
          </a:blip>
          <a:srcRect r="17023"/>
          <a:stretch>
            <a:fillRect/>
          </a:stretch>
        </p:blipFill>
        <p:spPr bwMode="auto">
          <a:xfrm>
            <a:off x="142844" y="0"/>
            <a:ext cx="8643999" cy="6858000"/>
          </a:xfrm>
          <a:prstGeom prst="rect">
            <a:avLst/>
          </a:prstGeom>
          <a:noFill/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85720" y="66655"/>
            <a:ext cx="8429684" cy="553679"/>
          </a:xfrm>
          <a:prstGeom prst="roundRect">
            <a:avLst>
              <a:gd name="adj" fmla="val 50000"/>
            </a:avLst>
          </a:prstGeom>
          <a:gradFill rotWithShape="1">
            <a:gsLst>
              <a:gs pos="100000">
                <a:schemeClr val="accent2">
                  <a:lumMod val="60000"/>
                  <a:lumOff val="40000"/>
                </a:schemeClr>
              </a:gs>
              <a:gs pos="72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130710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Достижение целевых индикаторов в 2025 году к уровню 2013 года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43900" y="6286520"/>
            <a:ext cx="571504" cy="365125"/>
          </a:xfrm>
        </p:spPr>
        <p:txBody>
          <a:bodyPr/>
          <a:lstStyle/>
          <a:p>
            <a:pPr>
              <a:defRPr/>
            </a:pPr>
            <a:fld id="{EABB50E1-9DA4-4D14-8C1F-61F85264361F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571472" y="1659338"/>
            <a:ext cx="8001063" cy="4198554"/>
            <a:chOff x="571472" y="2454578"/>
            <a:chExt cx="8001063" cy="3403314"/>
          </a:xfrm>
        </p:grpSpPr>
        <p:grpSp>
          <p:nvGrpSpPr>
            <p:cNvPr id="6" name="Группа 4"/>
            <p:cNvGrpSpPr/>
            <p:nvPr/>
          </p:nvGrpSpPr>
          <p:grpSpPr>
            <a:xfrm>
              <a:off x="571472" y="2454578"/>
              <a:ext cx="8001063" cy="2964938"/>
              <a:chOff x="428597" y="5420260"/>
              <a:chExt cx="7324220" cy="1462555"/>
            </a:xfrm>
          </p:grpSpPr>
          <p:grpSp>
            <p:nvGrpSpPr>
              <p:cNvPr id="12" name="Группа 57"/>
              <p:cNvGrpSpPr/>
              <p:nvPr/>
            </p:nvGrpSpPr>
            <p:grpSpPr>
              <a:xfrm>
                <a:off x="1285880" y="5427607"/>
                <a:ext cx="5049096" cy="1230744"/>
                <a:chOff x="-1" y="4399486"/>
                <a:chExt cx="5675004" cy="1374252"/>
              </a:xfrm>
            </p:grpSpPr>
            <p:sp>
              <p:nvSpPr>
                <p:cNvPr id="24" name="Line 11"/>
                <p:cNvSpPr>
                  <a:spLocks noChangeShapeType="1"/>
                </p:cNvSpPr>
                <p:nvPr/>
              </p:nvSpPr>
              <p:spPr bwMode="gray">
                <a:xfrm flipH="1">
                  <a:off x="-1" y="5772857"/>
                  <a:ext cx="4320000" cy="8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" name="Line 12"/>
                <p:cNvSpPr>
                  <a:spLocks noChangeShapeType="1"/>
                </p:cNvSpPr>
                <p:nvPr/>
              </p:nvSpPr>
              <p:spPr bwMode="gray">
                <a:xfrm flipH="1">
                  <a:off x="-1" y="5320058"/>
                  <a:ext cx="5040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" name="Line 13"/>
                <p:cNvSpPr>
                  <a:spLocks noChangeShapeType="1"/>
                </p:cNvSpPr>
                <p:nvPr/>
              </p:nvSpPr>
              <p:spPr bwMode="gray">
                <a:xfrm flipH="1">
                  <a:off x="-1" y="4859330"/>
                  <a:ext cx="5400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" name="Line 14"/>
                <p:cNvSpPr>
                  <a:spLocks noChangeShapeType="1"/>
                </p:cNvSpPr>
                <p:nvPr/>
              </p:nvSpPr>
              <p:spPr bwMode="gray">
                <a:xfrm flipH="1">
                  <a:off x="0" y="4399486"/>
                  <a:ext cx="567500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" name="Text Box 21"/>
                <p:cNvSpPr txBox="1">
                  <a:spLocks noChangeArrowheads="1"/>
                </p:cNvSpPr>
                <p:nvPr/>
              </p:nvSpPr>
              <p:spPr bwMode="gray">
                <a:xfrm>
                  <a:off x="138964" y="4511591"/>
                  <a:ext cx="4474825" cy="1648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ru-RU" b="1" dirty="0" smtClean="0"/>
                    <a:t>рост промышленного производства</a:t>
                  </a:r>
                  <a:endParaRPr lang="en-US" b="1" dirty="0" smtClean="0"/>
                </a:p>
              </p:txBody>
            </p:sp>
            <p:sp>
              <p:nvSpPr>
                <p:cNvPr id="29" name="Text Box 22"/>
                <p:cNvSpPr txBox="1">
                  <a:spLocks noChangeArrowheads="1"/>
                </p:cNvSpPr>
                <p:nvPr/>
              </p:nvSpPr>
              <p:spPr bwMode="gray">
                <a:xfrm>
                  <a:off x="65463" y="5460314"/>
                  <a:ext cx="3680718" cy="2885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ru-RU" b="1" dirty="0" smtClean="0"/>
                    <a:t>рост инвестиций в основной </a:t>
                  </a:r>
                </a:p>
                <a:p>
                  <a:pPr eaLnBrk="0" hangingPunct="0"/>
                  <a:r>
                    <a:rPr lang="ru-RU" b="1" dirty="0" smtClean="0"/>
                    <a:t>капитал</a:t>
                  </a:r>
                  <a:endParaRPr lang="en-US" b="1" dirty="0"/>
                </a:p>
              </p:txBody>
            </p:sp>
            <p:sp>
              <p:nvSpPr>
                <p:cNvPr id="30" name="Text Box 23"/>
                <p:cNvSpPr txBox="1">
                  <a:spLocks noChangeArrowheads="1"/>
                </p:cNvSpPr>
                <p:nvPr/>
              </p:nvSpPr>
              <p:spPr bwMode="gray">
                <a:xfrm>
                  <a:off x="138964" y="4927996"/>
                  <a:ext cx="3202222" cy="2885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ru-RU" b="1" dirty="0" smtClean="0"/>
                    <a:t>рост валовой продукции </a:t>
                  </a:r>
                </a:p>
                <a:p>
                  <a:pPr eaLnBrk="0" hangingPunct="0"/>
                  <a:r>
                    <a:rPr lang="ru-RU" b="1" dirty="0" smtClean="0"/>
                    <a:t>сельского хозяйства</a:t>
                  </a:r>
                  <a:endParaRPr lang="en-US" b="1" dirty="0"/>
                </a:p>
              </p:txBody>
            </p:sp>
          </p:grpSp>
          <p:grpSp>
            <p:nvGrpSpPr>
              <p:cNvPr id="13" name="Группа 64"/>
              <p:cNvGrpSpPr/>
              <p:nvPr/>
            </p:nvGrpSpPr>
            <p:grpSpPr>
              <a:xfrm>
                <a:off x="4869236" y="5420260"/>
                <a:ext cx="2883581" cy="1250601"/>
                <a:chOff x="4143372" y="4393934"/>
                <a:chExt cx="3087990" cy="1397266"/>
              </a:xfrm>
            </p:grpSpPr>
            <p:sp>
              <p:nvSpPr>
                <p:cNvPr id="15" name="Freeform 5"/>
                <p:cNvSpPr>
                  <a:spLocks/>
                </p:cNvSpPr>
                <p:nvPr/>
              </p:nvSpPr>
              <p:spPr bwMode="gray">
                <a:xfrm>
                  <a:off x="6888459" y="4393934"/>
                  <a:ext cx="339165" cy="470191"/>
                </a:xfrm>
                <a:custGeom>
                  <a:avLst/>
                  <a:gdLst/>
                  <a:ahLst/>
                  <a:cxnLst>
                    <a:cxn ang="0">
                      <a:pos x="308" y="120"/>
                    </a:cxn>
                    <a:cxn ang="0">
                      <a:pos x="0" y="442"/>
                    </a:cxn>
                    <a:cxn ang="0">
                      <a:pos x="0" y="286"/>
                    </a:cxn>
                    <a:cxn ang="0">
                      <a:pos x="308" y="0"/>
                    </a:cxn>
                    <a:cxn ang="0">
                      <a:pos x="308" y="120"/>
                    </a:cxn>
                  </a:cxnLst>
                  <a:rect l="0" t="0" r="r" b="b"/>
                  <a:pathLst>
                    <a:path w="308" h="442">
                      <a:moveTo>
                        <a:pt x="308" y="120"/>
                      </a:moveTo>
                      <a:lnTo>
                        <a:pt x="0" y="442"/>
                      </a:lnTo>
                      <a:lnTo>
                        <a:pt x="0" y="286"/>
                      </a:lnTo>
                      <a:lnTo>
                        <a:pt x="308" y="0"/>
                      </a:lnTo>
                      <a:lnTo>
                        <a:pt x="308" y="1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" name="Freeform 6"/>
                <p:cNvSpPr>
                  <a:spLocks/>
                </p:cNvSpPr>
                <p:nvPr/>
              </p:nvSpPr>
              <p:spPr bwMode="gray">
                <a:xfrm>
                  <a:off x="5116018" y="4393934"/>
                  <a:ext cx="2115344" cy="301632"/>
                </a:xfrm>
                <a:custGeom>
                  <a:avLst/>
                  <a:gdLst/>
                  <a:ahLst/>
                  <a:cxnLst>
                    <a:cxn ang="0">
                      <a:pos x="1612" y="284"/>
                    </a:cxn>
                    <a:cxn ang="0">
                      <a:pos x="0" y="284"/>
                    </a:cxn>
                    <a:cxn ang="0">
                      <a:pos x="446" y="0"/>
                    </a:cxn>
                    <a:cxn ang="0">
                      <a:pos x="1920" y="0"/>
                    </a:cxn>
                    <a:cxn ang="0">
                      <a:pos x="1612" y="284"/>
                    </a:cxn>
                  </a:cxnLst>
                  <a:rect l="0" t="0" r="r" b="b"/>
                  <a:pathLst>
                    <a:path w="1920" h="284">
                      <a:moveTo>
                        <a:pt x="1612" y="284"/>
                      </a:moveTo>
                      <a:lnTo>
                        <a:pt x="0" y="284"/>
                      </a:lnTo>
                      <a:lnTo>
                        <a:pt x="446" y="0"/>
                      </a:lnTo>
                      <a:lnTo>
                        <a:pt x="1920" y="0"/>
                      </a:lnTo>
                      <a:lnTo>
                        <a:pt x="1612" y="28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" name="Freeform 7"/>
                <p:cNvSpPr>
                  <a:spLocks/>
                </p:cNvSpPr>
                <p:nvPr/>
              </p:nvSpPr>
              <p:spPr bwMode="gray">
                <a:xfrm>
                  <a:off x="6546491" y="4858802"/>
                  <a:ext cx="337297" cy="471965"/>
                </a:xfrm>
                <a:custGeom>
                  <a:avLst/>
                  <a:gdLst/>
                  <a:ahLst/>
                  <a:cxnLst>
                    <a:cxn ang="0">
                      <a:pos x="306" y="122"/>
                    </a:cxn>
                    <a:cxn ang="0">
                      <a:pos x="0" y="444"/>
                    </a:cxn>
                    <a:cxn ang="0">
                      <a:pos x="0" y="286"/>
                    </a:cxn>
                    <a:cxn ang="0">
                      <a:pos x="306" y="0"/>
                    </a:cxn>
                    <a:cxn ang="0">
                      <a:pos x="306" y="122"/>
                    </a:cxn>
                  </a:cxnLst>
                  <a:rect l="0" t="0" r="r" b="b"/>
                  <a:pathLst>
                    <a:path w="306" h="444">
                      <a:moveTo>
                        <a:pt x="306" y="122"/>
                      </a:moveTo>
                      <a:lnTo>
                        <a:pt x="0" y="444"/>
                      </a:lnTo>
                      <a:lnTo>
                        <a:pt x="0" y="286"/>
                      </a:lnTo>
                      <a:lnTo>
                        <a:pt x="306" y="0"/>
                      </a:lnTo>
                      <a:lnTo>
                        <a:pt x="306" y="12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" name="Freeform 8"/>
                <p:cNvSpPr>
                  <a:spLocks/>
                </p:cNvSpPr>
                <p:nvPr/>
              </p:nvSpPr>
              <p:spPr bwMode="gray">
                <a:xfrm>
                  <a:off x="6206392" y="5318348"/>
                  <a:ext cx="340099" cy="472852"/>
                </a:xfrm>
                <a:custGeom>
                  <a:avLst/>
                  <a:gdLst/>
                  <a:ahLst/>
                  <a:cxnLst>
                    <a:cxn ang="0">
                      <a:pos x="308" y="122"/>
                    </a:cxn>
                    <a:cxn ang="0">
                      <a:pos x="0" y="444"/>
                    </a:cxn>
                    <a:cxn ang="0">
                      <a:pos x="0" y="286"/>
                    </a:cxn>
                    <a:cxn ang="0">
                      <a:pos x="308" y="0"/>
                    </a:cxn>
                    <a:cxn ang="0">
                      <a:pos x="308" y="122"/>
                    </a:cxn>
                  </a:cxnLst>
                  <a:rect l="0" t="0" r="r" b="b"/>
                  <a:pathLst>
                    <a:path w="308" h="444">
                      <a:moveTo>
                        <a:pt x="308" y="122"/>
                      </a:moveTo>
                      <a:lnTo>
                        <a:pt x="0" y="444"/>
                      </a:lnTo>
                      <a:lnTo>
                        <a:pt x="0" y="286"/>
                      </a:lnTo>
                      <a:lnTo>
                        <a:pt x="308" y="0"/>
                      </a:lnTo>
                      <a:lnTo>
                        <a:pt x="308" y="12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" name="Freeform 9"/>
                <p:cNvSpPr>
                  <a:spLocks/>
                </p:cNvSpPr>
                <p:nvPr/>
              </p:nvSpPr>
              <p:spPr bwMode="gray">
                <a:xfrm>
                  <a:off x="4144307" y="5321009"/>
                  <a:ext cx="2402184" cy="301632"/>
                </a:xfrm>
                <a:custGeom>
                  <a:avLst/>
                  <a:gdLst/>
                  <a:ahLst/>
                  <a:cxnLst>
                    <a:cxn ang="0">
                      <a:pos x="1872" y="284"/>
                    </a:cxn>
                    <a:cxn ang="0">
                      <a:pos x="0" y="284"/>
                    </a:cxn>
                    <a:cxn ang="0">
                      <a:pos x="446" y="0"/>
                    </a:cxn>
                    <a:cxn ang="0">
                      <a:pos x="2180" y="0"/>
                    </a:cxn>
                    <a:cxn ang="0">
                      <a:pos x="1872" y="284"/>
                    </a:cxn>
                  </a:cxnLst>
                  <a:rect l="0" t="0" r="r" b="b"/>
                  <a:pathLst>
                    <a:path w="2180" h="284">
                      <a:moveTo>
                        <a:pt x="1872" y="284"/>
                      </a:moveTo>
                      <a:lnTo>
                        <a:pt x="0" y="284"/>
                      </a:lnTo>
                      <a:lnTo>
                        <a:pt x="446" y="0"/>
                      </a:lnTo>
                      <a:lnTo>
                        <a:pt x="2180" y="0"/>
                      </a:lnTo>
                      <a:lnTo>
                        <a:pt x="1872" y="2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Rectangle 26"/>
                <p:cNvSpPr>
                  <a:spLocks noChangeArrowheads="1"/>
                </p:cNvSpPr>
                <p:nvPr/>
              </p:nvSpPr>
              <p:spPr bwMode="gray">
                <a:xfrm>
                  <a:off x="5116953" y="4695566"/>
                  <a:ext cx="1775244" cy="16678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6666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b="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1" name="Freeform 27"/>
                <p:cNvSpPr>
                  <a:spLocks/>
                </p:cNvSpPr>
                <p:nvPr/>
              </p:nvSpPr>
              <p:spPr bwMode="gray">
                <a:xfrm>
                  <a:off x="4631097" y="4858802"/>
                  <a:ext cx="2256428" cy="304293"/>
                </a:xfrm>
                <a:custGeom>
                  <a:avLst/>
                  <a:gdLst/>
                  <a:ahLst/>
                  <a:cxnLst>
                    <a:cxn ang="0">
                      <a:pos x="1742" y="286"/>
                    </a:cxn>
                    <a:cxn ang="0">
                      <a:pos x="0" y="286"/>
                    </a:cxn>
                    <a:cxn ang="0">
                      <a:pos x="446" y="0"/>
                    </a:cxn>
                    <a:cxn ang="0">
                      <a:pos x="2048" y="0"/>
                    </a:cxn>
                    <a:cxn ang="0">
                      <a:pos x="1742" y="286"/>
                    </a:cxn>
                  </a:cxnLst>
                  <a:rect l="0" t="0" r="r" b="b"/>
                  <a:pathLst>
                    <a:path w="2048" h="286">
                      <a:moveTo>
                        <a:pt x="1742" y="286"/>
                      </a:moveTo>
                      <a:lnTo>
                        <a:pt x="0" y="286"/>
                      </a:lnTo>
                      <a:lnTo>
                        <a:pt x="446" y="0"/>
                      </a:lnTo>
                      <a:lnTo>
                        <a:pt x="2048" y="0"/>
                      </a:lnTo>
                      <a:lnTo>
                        <a:pt x="1742" y="28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" name="Rectangle 28"/>
                <p:cNvSpPr>
                  <a:spLocks noChangeArrowheads="1"/>
                </p:cNvSpPr>
                <p:nvPr/>
              </p:nvSpPr>
              <p:spPr bwMode="gray">
                <a:xfrm>
                  <a:off x="4632965" y="5162209"/>
                  <a:ext cx="1921000" cy="16678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50000">
                      <a:schemeClr val="folHlink">
                        <a:gamma/>
                        <a:shade val="72549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b="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3" name="Rectangle 29"/>
                <p:cNvSpPr>
                  <a:spLocks noChangeArrowheads="1"/>
                </p:cNvSpPr>
                <p:nvPr/>
              </p:nvSpPr>
              <p:spPr bwMode="gray">
                <a:xfrm>
                  <a:off x="4143372" y="5623528"/>
                  <a:ext cx="2067692" cy="16589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50000">
                      <a:schemeClr val="accent2">
                        <a:gamma/>
                        <a:shade val="42353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b="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428597" y="5499441"/>
                <a:ext cx="422611" cy="1383374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ru-RU" b="1" dirty="0" smtClean="0"/>
                  <a:t>Целевые индикаторы:</a:t>
                </a:r>
                <a:endParaRPr lang="ru-RU" b="1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000892" y="2610847"/>
              <a:ext cx="1288943" cy="3548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в 1,8 раза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43636" y="4258167"/>
              <a:ext cx="1288943" cy="3548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в 2,5 раза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00826" y="3425795"/>
              <a:ext cx="1288943" cy="3548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в 1,5 раза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 Box 22"/>
            <p:cNvSpPr txBox="1">
              <a:spLocks noChangeArrowheads="1"/>
            </p:cNvSpPr>
            <p:nvPr/>
          </p:nvSpPr>
          <p:spPr bwMode="gray">
            <a:xfrm>
              <a:off x="1643042" y="5143512"/>
              <a:ext cx="2883546" cy="299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b="1" dirty="0" smtClean="0"/>
                <a:t>рост заработной платы</a:t>
              </a:r>
              <a:endParaRPr lang="en-US" b="1" dirty="0"/>
            </a:p>
          </p:txBody>
        </p:sp>
        <p:sp>
          <p:nvSpPr>
            <p:cNvPr id="34" name="Line 11"/>
            <p:cNvSpPr>
              <a:spLocks noChangeShapeType="1"/>
            </p:cNvSpPr>
            <p:nvPr/>
          </p:nvSpPr>
          <p:spPr bwMode="gray">
            <a:xfrm flipH="1">
              <a:off x="1500166" y="5715016"/>
              <a:ext cx="4198726" cy="15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gray">
            <a:xfrm>
              <a:off x="4929190" y="4929198"/>
              <a:ext cx="2571768" cy="642942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gray">
            <a:xfrm>
              <a:off x="4929190" y="5572140"/>
              <a:ext cx="2180690" cy="28575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4235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gray">
            <a:xfrm rot="21402630">
              <a:off x="7066888" y="4883576"/>
              <a:ext cx="468914" cy="973524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00694" y="5072074"/>
              <a:ext cx="1288943" cy="3548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в 2,5 раза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Freeform 24"/>
          <p:cNvSpPr>
            <a:spLocks/>
          </p:cNvSpPr>
          <p:nvPr/>
        </p:nvSpPr>
        <p:spPr bwMode="gray">
          <a:xfrm>
            <a:off x="5000628" y="1714488"/>
            <a:ext cx="1857388" cy="3857652"/>
          </a:xfrm>
          <a:custGeom>
            <a:avLst/>
            <a:gdLst/>
            <a:ahLst/>
            <a:cxnLst>
              <a:cxn ang="0">
                <a:pos x="12" y="2464"/>
              </a:cxn>
              <a:cxn ang="0">
                <a:pos x="56" y="2120"/>
              </a:cxn>
              <a:cxn ang="0">
                <a:pos x="124" y="1808"/>
              </a:cxn>
              <a:cxn ang="0">
                <a:pos x="212" y="1524"/>
              </a:cxn>
              <a:cxn ang="0">
                <a:pos x="316" y="1270"/>
              </a:cxn>
              <a:cxn ang="0">
                <a:pos x="430" y="1044"/>
              </a:cxn>
              <a:cxn ang="0">
                <a:pos x="550" y="846"/>
              </a:cxn>
              <a:cxn ang="0">
                <a:pos x="672" y="674"/>
              </a:cxn>
              <a:cxn ang="0">
                <a:pos x="792" y="528"/>
              </a:cxn>
              <a:cxn ang="0">
                <a:pos x="906" y="408"/>
              </a:cxn>
              <a:cxn ang="0">
                <a:pos x="1010" y="310"/>
              </a:cxn>
              <a:cxn ang="0">
                <a:pos x="1096" y="236"/>
              </a:cxn>
              <a:cxn ang="0">
                <a:pos x="1164" y="184"/>
              </a:cxn>
              <a:cxn ang="0">
                <a:pos x="1208" y="154"/>
              </a:cxn>
              <a:cxn ang="0">
                <a:pos x="1224" y="144"/>
              </a:cxn>
              <a:cxn ang="0">
                <a:pos x="1728" y="56"/>
              </a:cxn>
              <a:cxn ang="0">
                <a:pos x="1568" y="328"/>
              </a:cxn>
              <a:cxn ang="0">
                <a:pos x="1554" y="332"/>
              </a:cxn>
              <a:cxn ang="0">
                <a:pos x="1514" y="346"/>
              </a:cxn>
              <a:cxn ang="0">
                <a:pos x="1452" y="370"/>
              </a:cxn>
              <a:cxn ang="0">
                <a:pos x="1370" y="410"/>
              </a:cxn>
              <a:cxn ang="0">
                <a:pos x="1270" y="466"/>
              </a:cxn>
              <a:cxn ang="0">
                <a:pos x="1158" y="540"/>
              </a:cxn>
              <a:cxn ang="0">
                <a:pos x="1034" y="636"/>
              </a:cxn>
              <a:cxn ang="0">
                <a:pos x="904" y="756"/>
              </a:cxn>
              <a:cxn ang="0">
                <a:pos x="770" y="900"/>
              </a:cxn>
              <a:cxn ang="0">
                <a:pos x="632" y="1076"/>
              </a:cxn>
              <a:cxn ang="0">
                <a:pos x="498" y="1280"/>
              </a:cxn>
              <a:cxn ang="0">
                <a:pos x="370" y="1518"/>
              </a:cxn>
              <a:cxn ang="0">
                <a:pos x="248" y="1792"/>
              </a:cxn>
              <a:cxn ang="0">
                <a:pos x="138" y="2104"/>
              </a:cxn>
              <a:cxn ang="0">
                <a:pos x="42" y="2456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E16D25">
                  <a:gamma/>
                  <a:shade val="46275"/>
                  <a:invGamma/>
                </a:srgbClr>
              </a:gs>
              <a:gs pos="100000">
                <a:srgbClr val="E16D25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285720" y="66655"/>
            <a:ext cx="8429684" cy="576263"/>
          </a:xfrm>
          <a:prstGeom prst="roundRect">
            <a:avLst>
              <a:gd name="adj" fmla="val 50000"/>
            </a:avLst>
          </a:prstGeom>
          <a:gradFill rotWithShape="1">
            <a:gsLst>
              <a:gs pos="100000">
                <a:schemeClr val="accent2">
                  <a:lumMod val="60000"/>
                  <a:lumOff val="40000"/>
                </a:schemeClr>
              </a:gs>
              <a:gs pos="72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Разработка краевой программы «Развитие Северо-Западной зоны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Алтайского края на период до 2025 года»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65B658AB-F506-4FA0-B28F-F96F7C22C7D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86644" y="5143512"/>
            <a:ext cx="1428760" cy="1357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3" name="Group 10"/>
          <p:cNvGrpSpPr>
            <a:grpSpLocks/>
          </p:cNvGrpSpPr>
          <p:nvPr/>
        </p:nvGrpSpPr>
        <p:grpSpPr bwMode="auto">
          <a:xfrm>
            <a:off x="285720" y="1928802"/>
            <a:ext cx="8358246" cy="1576310"/>
            <a:chOff x="977" y="2016"/>
            <a:chExt cx="4016" cy="4895"/>
          </a:xfrm>
          <a:gradFill>
            <a:gsLst>
              <a:gs pos="0">
                <a:srgbClr val="DDDDDD"/>
              </a:gs>
              <a:gs pos="50000">
                <a:schemeClr val="accent1">
                  <a:lumMod val="40000"/>
                  <a:lumOff val="60000"/>
                  <a:alpha val="21000"/>
                </a:schemeClr>
              </a:gs>
              <a:gs pos="100000">
                <a:schemeClr val="accent4">
                  <a:lumMod val="75000"/>
                  <a:alpha val="35000"/>
                </a:schemeClr>
              </a:gs>
            </a:gsLst>
            <a:lin ang="2700000" scaled="1"/>
          </a:gradFill>
        </p:grpSpPr>
        <p:sp>
          <p:nvSpPr>
            <p:cNvPr id="24" name="AutoShape 11"/>
            <p:cNvSpPr>
              <a:spLocks noChangeArrowheads="1"/>
            </p:cNvSpPr>
            <p:nvPr/>
          </p:nvSpPr>
          <p:spPr bwMode="gray">
            <a:xfrm>
              <a:off x="977" y="2016"/>
              <a:ext cx="4016" cy="4880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gray">
            <a:xfrm>
              <a:off x="1011" y="2610"/>
              <a:ext cx="3982" cy="430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/>
              <a:r>
                <a:rPr lang="ru-RU" b="1" i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Государственный заказчик программы </a:t>
              </a:r>
              <a:r>
                <a:rPr lang="ru-RU" sz="1600" dirty="0" smtClean="0">
                  <a:solidFill>
                    <a:schemeClr val="accent2">
                      <a:lumMod val="50000"/>
                    </a:schemeClr>
                  </a:solidFill>
                </a:rPr>
                <a:t>- </a:t>
              </a:r>
              <a:r>
                <a:rPr 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Главное управление экономики и инвестиций Алтайского края.</a:t>
              </a:r>
            </a:p>
            <a:p>
              <a:pPr algn="just"/>
              <a:r>
                <a:rPr lang="ru-RU" b="1" i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Основные разработчики программы </a:t>
              </a:r>
              <a:r>
                <a:rPr lang="ru-RU" sz="1600" dirty="0" smtClean="0">
                  <a:solidFill>
                    <a:schemeClr val="accent2">
                      <a:lumMod val="50000"/>
                    </a:schemeClr>
                  </a:solidFill>
                </a:rPr>
                <a:t>- </a:t>
              </a:r>
              <a:r>
                <a:rPr 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Фонд «Центр стратегических разработок – Регион»; Главное управление экономики и инвестиций Алтайского края. </a:t>
              </a:r>
            </a:p>
          </p:txBody>
        </p:sp>
      </p:grpSp>
      <p:grpSp>
        <p:nvGrpSpPr>
          <p:cNvPr id="27" name="Group 10"/>
          <p:cNvGrpSpPr>
            <a:grpSpLocks/>
          </p:cNvGrpSpPr>
          <p:nvPr/>
        </p:nvGrpSpPr>
        <p:grpSpPr bwMode="auto">
          <a:xfrm>
            <a:off x="285720" y="3714752"/>
            <a:ext cx="8357761" cy="1108023"/>
            <a:chOff x="977" y="2016"/>
            <a:chExt cx="4016" cy="5060"/>
          </a:xfrm>
          <a:gradFill>
            <a:gsLst>
              <a:gs pos="0">
                <a:srgbClr val="DDDDDD"/>
              </a:gs>
              <a:gs pos="50000">
                <a:schemeClr val="accent1">
                  <a:lumMod val="40000"/>
                  <a:lumOff val="60000"/>
                  <a:alpha val="21000"/>
                </a:schemeClr>
              </a:gs>
              <a:gs pos="100000">
                <a:schemeClr val="accent4">
                  <a:lumMod val="75000"/>
                  <a:alpha val="35000"/>
                </a:schemeClr>
              </a:gs>
            </a:gsLst>
            <a:lin ang="2700000" scaled="1"/>
          </a:gradFill>
        </p:grpSpPr>
        <p:sp>
          <p:nvSpPr>
            <p:cNvPr id="28" name="AutoShape 11"/>
            <p:cNvSpPr>
              <a:spLocks noChangeArrowheads="1"/>
            </p:cNvSpPr>
            <p:nvPr/>
          </p:nvSpPr>
          <p:spPr bwMode="gray">
            <a:xfrm>
              <a:off x="977" y="2016"/>
              <a:ext cx="4016" cy="4894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9" name="Text Box 16"/>
            <p:cNvSpPr txBox="1">
              <a:spLocks noChangeArrowheads="1"/>
            </p:cNvSpPr>
            <p:nvPr/>
          </p:nvSpPr>
          <p:spPr bwMode="gray">
            <a:xfrm>
              <a:off x="1011" y="2016"/>
              <a:ext cx="3982" cy="506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/>
              <a:r>
                <a:rPr lang="ru-RU" b="1" i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Исполнители основных мероприятий </a:t>
              </a:r>
              <a:r>
                <a:rPr lang="ru-RU" sz="1600" dirty="0" smtClean="0"/>
                <a:t>– </a:t>
              </a:r>
            </a:p>
            <a:p>
              <a:pPr algn="just"/>
              <a:r>
                <a:rPr 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органы исполнительной власти Алтайского края;</a:t>
              </a:r>
            </a:p>
            <a:p>
              <a:pPr algn="just"/>
              <a:r>
                <a:rPr 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органы местного самоуправления;</a:t>
              </a:r>
            </a:p>
            <a:p>
              <a:pPr algn="just"/>
              <a:r>
                <a:rPr 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хозяйствующие субъекты.</a:t>
              </a:r>
            </a:p>
          </p:txBody>
        </p:sp>
      </p:grpSp>
      <p:grpSp>
        <p:nvGrpSpPr>
          <p:cNvPr id="18" name="Group 10"/>
          <p:cNvGrpSpPr>
            <a:grpSpLocks/>
          </p:cNvGrpSpPr>
          <p:nvPr/>
        </p:nvGrpSpPr>
        <p:grpSpPr bwMode="auto">
          <a:xfrm>
            <a:off x="285720" y="4929198"/>
            <a:ext cx="8357761" cy="1661972"/>
            <a:chOff x="977" y="1620"/>
            <a:chExt cx="4016" cy="9322"/>
          </a:xfrm>
          <a:gradFill>
            <a:gsLst>
              <a:gs pos="0">
                <a:srgbClr val="DDDDDD"/>
              </a:gs>
              <a:gs pos="50000">
                <a:schemeClr val="accent1">
                  <a:lumMod val="40000"/>
                  <a:lumOff val="60000"/>
                  <a:alpha val="21000"/>
                </a:schemeClr>
              </a:gs>
              <a:gs pos="100000">
                <a:schemeClr val="accent4">
                  <a:lumMod val="75000"/>
                  <a:alpha val="35000"/>
                </a:schemeClr>
              </a:gs>
            </a:gsLst>
            <a:lin ang="2700000" scaled="1"/>
          </a:gradFill>
        </p:grpSpPr>
        <p:sp>
          <p:nvSpPr>
            <p:cNvPr id="19" name="AutoShape 11"/>
            <p:cNvSpPr>
              <a:spLocks noChangeArrowheads="1"/>
            </p:cNvSpPr>
            <p:nvPr/>
          </p:nvSpPr>
          <p:spPr bwMode="gray">
            <a:xfrm>
              <a:off x="977" y="2016"/>
              <a:ext cx="4016" cy="8820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gray">
            <a:xfrm>
              <a:off x="1011" y="1620"/>
              <a:ext cx="3982" cy="932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b="1" i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Участники</a:t>
              </a:r>
              <a:r>
                <a:rPr lang="ru-RU" sz="1600" b="1" i="1" dirty="0" smtClean="0">
                  <a:solidFill>
                    <a:srgbClr val="483239"/>
                  </a:solidFill>
                  <a:latin typeface="+mn-lt"/>
                </a:rPr>
                <a:t> – </a:t>
              </a:r>
            </a:p>
            <a:p>
              <a:pPr algn="just"/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города: </a:t>
              </a:r>
              <a:r>
                <a:rPr 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Славгород, </a:t>
              </a:r>
              <a:r>
                <a:rPr lang="ru-RU" sz="1600" b="1" dirty="0" err="1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Камень-на-Оби</a:t>
              </a:r>
              <a:r>
                <a:rPr 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, Яровое;</a:t>
              </a:r>
            </a:p>
            <a:p>
              <a:pPr algn="just"/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районы: </a:t>
              </a:r>
              <a:r>
                <a:rPr lang="ru-RU" sz="1600" b="1" dirty="0" err="1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Баевский</a:t>
              </a:r>
              <a:r>
                <a:rPr 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,  Благовещенский, </a:t>
              </a:r>
              <a:r>
                <a:rPr lang="ru-RU" sz="1600" b="1" dirty="0" err="1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Бурлинский</a:t>
              </a:r>
              <a:r>
                <a:rPr 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, </a:t>
              </a:r>
              <a:r>
                <a:rPr lang="ru-RU" sz="1600" b="1" dirty="0" err="1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Завьяловский</a:t>
              </a:r>
              <a:r>
                <a:rPr 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, Каменский, Ключевский, </a:t>
              </a:r>
              <a:r>
                <a:rPr lang="ru-RU" sz="1600" b="1" dirty="0" err="1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Крутихинский</a:t>
              </a:r>
              <a:r>
                <a:rPr 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, </a:t>
              </a:r>
              <a:r>
                <a:rPr lang="ru-RU" sz="1600" b="1" dirty="0" err="1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Кулундинский</a:t>
              </a:r>
              <a:r>
                <a:rPr 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, Мамонтовский, Немецкий, </a:t>
              </a:r>
              <a:r>
                <a:rPr lang="ru-RU" sz="1600" b="1" dirty="0" err="1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Панкрушихинский</a:t>
              </a:r>
              <a:r>
                <a:rPr 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, </a:t>
              </a:r>
              <a:r>
                <a:rPr lang="ru-RU" sz="1600" b="1" dirty="0" err="1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Родинский</a:t>
              </a:r>
              <a:r>
                <a:rPr 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, Романовский, </a:t>
              </a:r>
              <a:r>
                <a:rPr lang="ru-RU" sz="1600" b="1" dirty="0" err="1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Суетский</a:t>
              </a:r>
              <a:r>
                <a:rPr 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, </a:t>
              </a:r>
              <a:r>
                <a:rPr lang="ru-RU" sz="1600" b="1" dirty="0" err="1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Табунский</a:t>
              </a:r>
              <a:r>
                <a:rPr 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,</a:t>
              </a:r>
              <a:r>
                <a:rPr lang="en-US" sz="16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 </a:t>
              </a:r>
              <a:r>
                <a:rPr lang="ru-RU" sz="1600" b="1" dirty="0" err="1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Тюменцевский</a:t>
              </a:r>
              <a:r>
                <a:rPr 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, </a:t>
              </a:r>
              <a:r>
                <a:rPr lang="ru-RU" sz="1600" b="1" dirty="0" err="1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Хабарский</a:t>
              </a:r>
              <a:r>
                <a:rPr 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.</a:t>
              </a:r>
              <a:endParaRPr lang="ru-RU" sz="1600" dirty="0" smtClean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285720" y="857232"/>
            <a:ext cx="8358246" cy="939806"/>
            <a:chOff x="912" y="2016"/>
            <a:chExt cx="4016" cy="5546"/>
          </a:xfrm>
          <a:gradFill>
            <a:gsLst>
              <a:gs pos="0">
                <a:srgbClr val="DDDDDD"/>
              </a:gs>
              <a:gs pos="50000">
                <a:schemeClr val="accent1">
                  <a:lumMod val="40000"/>
                  <a:lumOff val="60000"/>
                  <a:alpha val="21000"/>
                </a:schemeClr>
              </a:gs>
              <a:gs pos="100000">
                <a:schemeClr val="accent4">
                  <a:lumMod val="75000"/>
                  <a:alpha val="35000"/>
                </a:schemeClr>
              </a:gs>
            </a:gsLst>
            <a:lin ang="2700000" scaled="1"/>
          </a:gradFill>
        </p:grpSpPr>
        <p:sp>
          <p:nvSpPr>
            <p:cNvPr id="7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4016" cy="5546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gray">
            <a:xfrm>
              <a:off x="946" y="2438"/>
              <a:ext cx="3982" cy="5086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/>
              <a:r>
                <a:rPr lang="ru-RU" b="1" i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Основание</a:t>
              </a:r>
              <a:r>
                <a:rPr lang="ru-RU" sz="1600" b="1" dirty="0" smtClean="0">
                  <a:solidFill>
                    <a:srgbClr val="483239"/>
                  </a:solidFill>
                  <a:latin typeface="+mn-lt"/>
                </a:rPr>
                <a:t> </a:t>
              </a:r>
              <a:r>
                <a:rPr 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-</a:t>
              </a:r>
              <a:r>
                <a:rPr lang="ru-RU" sz="1600" b="1" i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 </a:t>
              </a:r>
              <a:r>
                <a:rPr 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закон Алтайского края № 86-ЗС от 21.11.2012 «Об утверждении Стратегии социально-экономического развития Алтайского края до 2025 года». 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4282" y="857232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latin typeface="+mn-lt"/>
            </a:endParaRPr>
          </a:p>
        </p:txBody>
      </p: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285720" y="66655"/>
            <a:ext cx="8429684" cy="576263"/>
          </a:xfrm>
          <a:prstGeom prst="roundRect">
            <a:avLst>
              <a:gd name="adj" fmla="val 50000"/>
            </a:avLst>
          </a:prstGeom>
          <a:gradFill rotWithShape="1">
            <a:gsLst>
              <a:gs pos="100000">
                <a:schemeClr val="accent2">
                  <a:lumMod val="60000"/>
                  <a:lumOff val="40000"/>
                </a:schemeClr>
              </a:gs>
              <a:gs pos="72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Общая характеристика Северо-Западной зоны Алтайского края 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786314" y="714356"/>
            <a:ext cx="4071966" cy="1714512"/>
          </a:xfrm>
          <a:prstGeom prst="roundRect">
            <a:avLst>
              <a:gd name="adj" fmla="val 13333"/>
            </a:avLst>
          </a:prstGeom>
          <a:gradFill flip="none" rotWithShape="1">
            <a:gsLst>
              <a:gs pos="0">
                <a:srgbClr val="9393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8100000" scaled="0"/>
            <a:tileRect/>
          </a:gradFill>
          <a:ln>
            <a:solidFill>
              <a:srgbClr val="CCC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Северо-Западной зоны в общем объеме производимой в Алтайском крае продукции:</a:t>
            </a:r>
          </a:p>
          <a:p>
            <a:pPr algn="ctr"/>
            <a:r>
              <a:rPr lang="ru-RU" sz="1200" b="1" u="sng" dirty="0" smtClean="0">
                <a:solidFill>
                  <a:schemeClr val="accent2">
                    <a:lumMod val="50000"/>
                  </a:schemeClr>
                </a:solidFill>
              </a:rPr>
              <a:t>промышленной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- 6,9%;</a:t>
            </a:r>
          </a:p>
          <a:p>
            <a:pPr algn="ctr"/>
            <a:r>
              <a:rPr lang="ru-RU" sz="1200" b="1" u="sng" dirty="0" smtClean="0">
                <a:solidFill>
                  <a:schemeClr val="accent2">
                    <a:lumMod val="50000"/>
                  </a:schemeClr>
                </a:solidFill>
              </a:rPr>
              <a:t>сельскохозяйственной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– 21,1%;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в т.ч. : 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         зерновые культуры – 34,3%;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молоко – 27,5%;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                  скот и птица на убой  - 17,2%.</a:t>
            </a:r>
          </a:p>
          <a:p>
            <a:pPr algn="ctr"/>
            <a:r>
              <a:rPr lang="ru-RU" sz="1200" b="1" u="sng" dirty="0" smtClean="0">
                <a:solidFill>
                  <a:schemeClr val="accent2">
                    <a:lumMod val="50000"/>
                  </a:schemeClr>
                </a:solidFill>
              </a:rPr>
              <a:t>Доля в общем объеме инвестиций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 – 5,5%.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786314" y="2500306"/>
            <a:ext cx="4071966" cy="1143008"/>
          </a:xfrm>
          <a:prstGeom prst="roundRect">
            <a:avLst>
              <a:gd name="adj" fmla="val 18823"/>
            </a:avLst>
          </a:prstGeom>
          <a:gradFill flip="none" rotWithShape="1">
            <a:gsLst>
              <a:gs pos="0">
                <a:srgbClr val="9393FF"/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C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Отрасли специализации:</a:t>
            </a:r>
          </a:p>
          <a:p>
            <a:pPr algn="ctr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сельское хозяйство;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пищевая и перерабатывающая промышленность;</a:t>
            </a:r>
            <a:endParaRPr lang="en-US" sz="1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химическая промышленность;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 туризм и рекреация.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214282" y="857232"/>
            <a:ext cx="4429156" cy="2071702"/>
          </a:xfrm>
          <a:prstGeom prst="rect">
            <a:avLst/>
          </a:prstGeom>
          <a:noFill/>
          <a:ln w="28575" cmpd="thickThin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Общая площадь территории – 4,4 млн. га </a:t>
            </a:r>
          </a:p>
          <a:p>
            <a:pPr algn="ctr"/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Число хозяйствующих субъектов – 4,2 тыс.</a:t>
            </a:r>
          </a:p>
          <a:p>
            <a:pPr algn="ctr"/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Численность населения –  369,9 тыс.чел.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786314" y="3714752"/>
            <a:ext cx="4071966" cy="1643074"/>
          </a:xfrm>
          <a:prstGeom prst="roundRect">
            <a:avLst>
              <a:gd name="adj" fmla="val 15238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>
            <a:solidFill>
              <a:srgbClr val="CCC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Наибольшая посевная площадь зерновых культур: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</a:rPr>
              <a:t>Родинский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, Мамонтовский, Благовещенский, Романовский, 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</a:rPr>
              <a:t>Хабарский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 районы.</a:t>
            </a:r>
          </a:p>
          <a:p>
            <a:pPr algn="ctr"/>
            <a:r>
              <a:rPr lang="ru-RU" sz="12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производители животноводческой продукции: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Ключевский, Немецкий национальный, Мамонтовский, Родинский, 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</a:rPr>
              <a:t>Хабарский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 районы.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786314" y="5429264"/>
            <a:ext cx="4071966" cy="1214446"/>
          </a:xfrm>
          <a:prstGeom prst="roundRect">
            <a:avLst>
              <a:gd name="adj" fmla="val 19259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8100000" scaled="0"/>
            <a:tileRect/>
          </a:gradFill>
          <a:ln>
            <a:solidFill>
              <a:srgbClr val="CCC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Крупные промышленные предприятия: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ООО «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</a:rPr>
              <a:t>Брюкке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», ОАО «Ключевский элеватор», ООО «Западное», ОАО «Тюменцевский МСЗ», ЗАО «Грана», ООО «Каменский ЛДСК», 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ОАО «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</a:rPr>
              <a:t>Кучуксульфат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», ООО «Гранит», 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ОАО «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</a:rPr>
              <a:t>Малетинский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 каменный карьер».</a:t>
            </a:r>
          </a:p>
        </p:txBody>
      </p:sp>
      <p:grpSp>
        <p:nvGrpSpPr>
          <p:cNvPr id="15" name="Группа 14"/>
          <p:cNvGrpSpPr>
            <a:grpSpLocks noChangeAspect="1"/>
          </p:cNvGrpSpPr>
          <p:nvPr/>
        </p:nvGrpSpPr>
        <p:grpSpPr bwMode="auto">
          <a:xfrm>
            <a:off x="142844" y="2357430"/>
            <a:ext cx="10072758" cy="6891294"/>
            <a:chOff x="0" y="0"/>
            <a:chExt cx="9121544" cy="6076950"/>
          </a:xfrm>
        </p:grpSpPr>
        <p:sp>
          <p:nvSpPr>
            <p:cNvPr id="17" name="AutoShape 5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121544" cy="607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sp>
        <p:sp>
          <p:nvSpPr>
            <p:cNvPr id="18" name="560"/>
            <p:cNvSpPr>
              <a:spLocks/>
            </p:cNvSpPr>
            <p:nvPr/>
          </p:nvSpPr>
          <p:spPr bwMode="auto">
            <a:xfrm>
              <a:off x="894835" y="983141"/>
              <a:ext cx="1219574" cy="869153"/>
            </a:xfrm>
            <a:custGeom>
              <a:avLst/>
              <a:gdLst>
                <a:gd name="T0" fmla="*/ 4 w 97"/>
                <a:gd name="T1" fmla="*/ 19 h 71"/>
                <a:gd name="T2" fmla="*/ 17 w 97"/>
                <a:gd name="T3" fmla="*/ 18 h 71"/>
                <a:gd name="T4" fmla="*/ 19 w 97"/>
                <a:gd name="T5" fmla="*/ 20 h 71"/>
                <a:gd name="T6" fmla="*/ 25 w 97"/>
                <a:gd name="T7" fmla="*/ 15 h 71"/>
                <a:gd name="T8" fmla="*/ 38 w 97"/>
                <a:gd name="T9" fmla="*/ 19 h 71"/>
                <a:gd name="T10" fmla="*/ 67 w 97"/>
                <a:gd name="T11" fmla="*/ 12 h 71"/>
                <a:gd name="T12" fmla="*/ 80 w 97"/>
                <a:gd name="T13" fmla="*/ 3 h 71"/>
                <a:gd name="T14" fmla="*/ 83 w 97"/>
                <a:gd name="T15" fmla="*/ 4 h 71"/>
                <a:gd name="T16" fmla="*/ 81 w 97"/>
                <a:gd name="T17" fmla="*/ 8 h 71"/>
                <a:gd name="T18" fmla="*/ 84 w 97"/>
                <a:gd name="T19" fmla="*/ 8 h 71"/>
                <a:gd name="T20" fmla="*/ 86 w 97"/>
                <a:gd name="T21" fmla="*/ 12 h 71"/>
                <a:gd name="T22" fmla="*/ 87 w 97"/>
                <a:gd name="T23" fmla="*/ 17 h 71"/>
                <a:gd name="T24" fmla="*/ 90 w 97"/>
                <a:gd name="T25" fmla="*/ 17 h 71"/>
                <a:gd name="T26" fmla="*/ 95 w 97"/>
                <a:gd name="T27" fmla="*/ 22 h 71"/>
                <a:gd name="T28" fmla="*/ 96 w 97"/>
                <a:gd name="T29" fmla="*/ 34 h 71"/>
                <a:gd name="T30" fmla="*/ 96 w 97"/>
                <a:gd name="T31" fmla="*/ 42 h 71"/>
                <a:gd name="T32" fmla="*/ 94 w 97"/>
                <a:gd name="T33" fmla="*/ 44 h 71"/>
                <a:gd name="T34" fmla="*/ 80 w 97"/>
                <a:gd name="T35" fmla="*/ 57 h 71"/>
                <a:gd name="T36" fmla="*/ 74 w 97"/>
                <a:gd name="T37" fmla="*/ 57 h 71"/>
                <a:gd name="T38" fmla="*/ 80 w 97"/>
                <a:gd name="T39" fmla="*/ 64 h 71"/>
                <a:gd name="T40" fmla="*/ 74 w 97"/>
                <a:gd name="T41" fmla="*/ 67 h 71"/>
                <a:gd name="T42" fmla="*/ 71 w 97"/>
                <a:gd name="T43" fmla="*/ 69 h 71"/>
                <a:gd name="T44" fmla="*/ 68 w 97"/>
                <a:gd name="T45" fmla="*/ 70 h 71"/>
                <a:gd name="T46" fmla="*/ 64 w 97"/>
                <a:gd name="T47" fmla="*/ 70 h 71"/>
                <a:gd name="T48" fmla="*/ 57 w 97"/>
                <a:gd name="T49" fmla="*/ 61 h 71"/>
                <a:gd name="T50" fmla="*/ 53 w 97"/>
                <a:gd name="T51" fmla="*/ 58 h 71"/>
                <a:gd name="T52" fmla="*/ 49 w 97"/>
                <a:gd name="T53" fmla="*/ 54 h 71"/>
                <a:gd name="T54" fmla="*/ 44 w 97"/>
                <a:gd name="T55" fmla="*/ 50 h 71"/>
                <a:gd name="T56" fmla="*/ 37 w 97"/>
                <a:gd name="T57" fmla="*/ 40 h 71"/>
                <a:gd name="T58" fmla="*/ 34 w 97"/>
                <a:gd name="T59" fmla="*/ 40 h 71"/>
                <a:gd name="T60" fmla="*/ 29 w 97"/>
                <a:gd name="T61" fmla="*/ 43 h 71"/>
                <a:gd name="T62" fmla="*/ 25 w 97"/>
                <a:gd name="T63" fmla="*/ 48 h 71"/>
                <a:gd name="T64" fmla="*/ 17 w 97"/>
                <a:gd name="T65" fmla="*/ 54 h 71"/>
                <a:gd name="T66" fmla="*/ 16 w 97"/>
                <a:gd name="T67" fmla="*/ 48 h 71"/>
                <a:gd name="T68" fmla="*/ 18 w 97"/>
                <a:gd name="T69" fmla="*/ 47 h 71"/>
                <a:gd name="T70" fmla="*/ 19 w 97"/>
                <a:gd name="T71" fmla="*/ 46 h 71"/>
                <a:gd name="T72" fmla="*/ 18 w 97"/>
                <a:gd name="T73" fmla="*/ 45 h 71"/>
                <a:gd name="T74" fmla="*/ 16 w 97"/>
                <a:gd name="T75" fmla="*/ 42 h 71"/>
                <a:gd name="T76" fmla="*/ 14 w 97"/>
                <a:gd name="T77" fmla="*/ 41 h 71"/>
                <a:gd name="T78" fmla="*/ 11 w 97"/>
                <a:gd name="T79" fmla="*/ 41 h 71"/>
                <a:gd name="T80" fmla="*/ 7 w 97"/>
                <a:gd name="T81" fmla="*/ 41 h 71"/>
                <a:gd name="T82" fmla="*/ 3 w 97"/>
                <a:gd name="T83" fmla="*/ 39 h 71"/>
                <a:gd name="T84" fmla="*/ 1 w 97"/>
                <a:gd name="T85" fmla="*/ 34 h 71"/>
                <a:gd name="T86" fmla="*/ 4 w 97"/>
                <a:gd name="T87" fmla="*/ 35 h 71"/>
                <a:gd name="T88" fmla="*/ 5 w 97"/>
                <a:gd name="T89" fmla="*/ 32 h 71"/>
                <a:gd name="T90" fmla="*/ 7 w 97"/>
                <a:gd name="T91" fmla="*/ 30 h 71"/>
                <a:gd name="T92" fmla="*/ 9 w 97"/>
                <a:gd name="T93" fmla="*/ 28 h 71"/>
                <a:gd name="T94" fmla="*/ 8 w 97"/>
                <a:gd name="T95" fmla="*/ 26 h 71"/>
                <a:gd name="T96" fmla="*/ 5 w 97"/>
                <a:gd name="T97" fmla="*/ 26 h 71"/>
                <a:gd name="T98" fmla="*/ 1 w 97"/>
                <a:gd name="T99" fmla="*/ 24 h 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7"/>
                <a:gd name="T151" fmla="*/ 0 h 71"/>
                <a:gd name="T152" fmla="*/ 97 w 97"/>
                <a:gd name="T153" fmla="*/ 71 h 7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7" h="71">
                  <a:moveTo>
                    <a:pt x="0" y="21"/>
                  </a:moveTo>
                  <a:lnTo>
                    <a:pt x="1" y="21"/>
                  </a:lnTo>
                  <a:lnTo>
                    <a:pt x="4" y="19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6" y="17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21" y="21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9"/>
                  </a:lnTo>
                  <a:lnTo>
                    <a:pt x="38" y="19"/>
                  </a:lnTo>
                  <a:lnTo>
                    <a:pt x="40" y="16"/>
                  </a:lnTo>
                  <a:lnTo>
                    <a:pt x="48" y="15"/>
                  </a:lnTo>
                  <a:lnTo>
                    <a:pt x="50" y="20"/>
                  </a:lnTo>
                  <a:lnTo>
                    <a:pt x="67" y="12"/>
                  </a:lnTo>
                  <a:lnTo>
                    <a:pt x="68" y="7"/>
                  </a:lnTo>
                  <a:lnTo>
                    <a:pt x="67" y="5"/>
                  </a:lnTo>
                  <a:lnTo>
                    <a:pt x="78" y="0"/>
                  </a:lnTo>
                  <a:lnTo>
                    <a:pt x="80" y="3"/>
                  </a:lnTo>
                  <a:lnTo>
                    <a:pt x="82" y="2"/>
                  </a:lnTo>
                  <a:lnTo>
                    <a:pt x="83" y="3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2" y="7"/>
                  </a:lnTo>
                  <a:lnTo>
                    <a:pt x="81" y="8"/>
                  </a:lnTo>
                  <a:lnTo>
                    <a:pt x="82" y="8"/>
                  </a:lnTo>
                  <a:lnTo>
                    <a:pt x="82" y="9"/>
                  </a:lnTo>
                  <a:lnTo>
                    <a:pt x="83" y="8"/>
                  </a:lnTo>
                  <a:lnTo>
                    <a:pt x="84" y="8"/>
                  </a:lnTo>
                  <a:lnTo>
                    <a:pt x="85" y="9"/>
                  </a:lnTo>
                  <a:lnTo>
                    <a:pt x="85" y="10"/>
                  </a:lnTo>
                  <a:lnTo>
                    <a:pt x="86" y="11"/>
                  </a:lnTo>
                  <a:lnTo>
                    <a:pt x="86" y="12"/>
                  </a:lnTo>
                  <a:lnTo>
                    <a:pt x="87" y="13"/>
                  </a:lnTo>
                  <a:lnTo>
                    <a:pt x="87" y="14"/>
                  </a:lnTo>
                  <a:lnTo>
                    <a:pt x="87" y="16"/>
                  </a:lnTo>
                  <a:lnTo>
                    <a:pt x="87" y="17"/>
                  </a:lnTo>
                  <a:lnTo>
                    <a:pt x="88" y="17"/>
                  </a:lnTo>
                  <a:lnTo>
                    <a:pt x="89" y="17"/>
                  </a:lnTo>
                  <a:lnTo>
                    <a:pt x="90" y="17"/>
                  </a:lnTo>
                  <a:lnTo>
                    <a:pt x="92" y="19"/>
                  </a:lnTo>
                  <a:lnTo>
                    <a:pt x="94" y="21"/>
                  </a:lnTo>
                  <a:lnTo>
                    <a:pt x="95" y="22"/>
                  </a:lnTo>
                  <a:lnTo>
                    <a:pt x="97" y="25"/>
                  </a:lnTo>
                  <a:lnTo>
                    <a:pt x="96" y="30"/>
                  </a:lnTo>
                  <a:lnTo>
                    <a:pt x="95" y="33"/>
                  </a:lnTo>
                  <a:lnTo>
                    <a:pt x="96" y="34"/>
                  </a:lnTo>
                  <a:lnTo>
                    <a:pt x="96" y="38"/>
                  </a:lnTo>
                  <a:lnTo>
                    <a:pt x="97" y="41"/>
                  </a:lnTo>
                  <a:lnTo>
                    <a:pt x="96" y="42"/>
                  </a:lnTo>
                  <a:lnTo>
                    <a:pt x="95" y="43"/>
                  </a:lnTo>
                  <a:lnTo>
                    <a:pt x="94" y="43"/>
                  </a:lnTo>
                  <a:lnTo>
                    <a:pt x="94" y="44"/>
                  </a:lnTo>
                  <a:lnTo>
                    <a:pt x="95" y="50"/>
                  </a:lnTo>
                  <a:lnTo>
                    <a:pt x="95" y="53"/>
                  </a:lnTo>
                  <a:lnTo>
                    <a:pt x="81" y="53"/>
                  </a:lnTo>
                  <a:lnTo>
                    <a:pt x="80" y="57"/>
                  </a:lnTo>
                  <a:lnTo>
                    <a:pt x="80" y="58"/>
                  </a:lnTo>
                  <a:lnTo>
                    <a:pt x="75" y="58"/>
                  </a:lnTo>
                  <a:lnTo>
                    <a:pt x="74" y="58"/>
                  </a:lnTo>
                  <a:lnTo>
                    <a:pt x="74" y="57"/>
                  </a:lnTo>
                  <a:lnTo>
                    <a:pt x="74" y="58"/>
                  </a:lnTo>
                  <a:lnTo>
                    <a:pt x="73" y="58"/>
                  </a:lnTo>
                  <a:lnTo>
                    <a:pt x="73" y="59"/>
                  </a:lnTo>
                  <a:lnTo>
                    <a:pt x="80" y="64"/>
                  </a:lnTo>
                  <a:lnTo>
                    <a:pt x="73" y="64"/>
                  </a:lnTo>
                  <a:lnTo>
                    <a:pt x="73" y="65"/>
                  </a:lnTo>
                  <a:lnTo>
                    <a:pt x="74" y="65"/>
                  </a:lnTo>
                  <a:lnTo>
                    <a:pt x="74" y="67"/>
                  </a:lnTo>
                  <a:lnTo>
                    <a:pt x="74" y="68"/>
                  </a:lnTo>
                  <a:lnTo>
                    <a:pt x="72" y="68"/>
                  </a:lnTo>
                  <a:lnTo>
                    <a:pt x="71" y="69"/>
                  </a:lnTo>
                  <a:lnTo>
                    <a:pt x="70" y="69"/>
                  </a:lnTo>
                  <a:lnTo>
                    <a:pt x="69" y="69"/>
                  </a:lnTo>
                  <a:lnTo>
                    <a:pt x="68" y="69"/>
                  </a:lnTo>
                  <a:lnTo>
                    <a:pt x="68" y="70"/>
                  </a:lnTo>
                  <a:lnTo>
                    <a:pt x="68" y="71"/>
                  </a:lnTo>
                  <a:lnTo>
                    <a:pt x="65" y="71"/>
                  </a:lnTo>
                  <a:lnTo>
                    <a:pt x="64" y="71"/>
                  </a:lnTo>
                  <a:lnTo>
                    <a:pt x="64" y="70"/>
                  </a:lnTo>
                  <a:lnTo>
                    <a:pt x="59" y="70"/>
                  </a:lnTo>
                  <a:lnTo>
                    <a:pt x="59" y="69"/>
                  </a:lnTo>
                  <a:lnTo>
                    <a:pt x="59" y="62"/>
                  </a:lnTo>
                  <a:lnTo>
                    <a:pt x="57" y="61"/>
                  </a:lnTo>
                  <a:lnTo>
                    <a:pt x="57" y="58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3" y="58"/>
                  </a:lnTo>
                  <a:lnTo>
                    <a:pt x="53" y="54"/>
                  </a:lnTo>
                  <a:lnTo>
                    <a:pt x="49" y="53"/>
                  </a:lnTo>
                  <a:lnTo>
                    <a:pt x="49" y="54"/>
                  </a:lnTo>
                  <a:lnTo>
                    <a:pt x="47" y="55"/>
                  </a:lnTo>
                  <a:lnTo>
                    <a:pt x="46" y="54"/>
                  </a:lnTo>
                  <a:lnTo>
                    <a:pt x="45" y="51"/>
                  </a:lnTo>
                  <a:lnTo>
                    <a:pt x="44" y="50"/>
                  </a:lnTo>
                  <a:lnTo>
                    <a:pt x="45" y="48"/>
                  </a:lnTo>
                  <a:lnTo>
                    <a:pt x="39" y="46"/>
                  </a:lnTo>
                  <a:lnTo>
                    <a:pt x="38" y="41"/>
                  </a:lnTo>
                  <a:lnTo>
                    <a:pt x="37" y="40"/>
                  </a:lnTo>
                  <a:lnTo>
                    <a:pt x="36" y="37"/>
                  </a:lnTo>
                  <a:lnTo>
                    <a:pt x="33" y="39"/>
                  </a:lnTo>
                  <a:lnTo>
                    <a:pt x="34" y="40"/>
                  </a:lnTo>
                  <a:lnTo>
                    <a:pt x="34" y="41"/>
                  </a:lnTo>
                  <a:lnTo>
                    <a:pt x="33" y="40"/>
                  </a:lnTo>
                  <a:lnTo>
                    <a:pt x="31" y="43"/>
                  </a:lnTo>
                  <a:lnTo>
                    <a:pt x="29" y="43"/>
                  </a:lnTo>
                  <a:lnTo>
                    <a:pt x="29" y="44"/>
                  </a:lnTo>
                  <a:lnTo>
                    <a:pt x="27" y="47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19" y="51"/>
                  </a:lnTo>
                  <a:lnTo>
                    <a:pt x="20" y="54"/>
                  </a:lnTo>
                  <a:lnTo>
                    <a:pt x="18" y="55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15" y="49"/>
                  </a:lnTo>
                  <a:lnTo>
                    <a:pt x="16" y="48"/>
                  </a:lnTo>
                  <a:lnTo>
                    <a:pt x="17" y="48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8" y="45"/>
                  </a:lnTo>
                  <a:lnTo>
                    <a:pt x="18" y="44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6" y="42"/>
                  </a:lnTo>
                  <a:lnTo>
                    <a:pt x="16" y="41"/>
                  </a:lnTo>
                  <a:lnTo>
                    <a:pt x="15" y="41"/>
                  </a:lnTo>
                  <a:lnTo>
                    <a:pt x="15" y="40"/>
                  </a:lnTo>
                  <a:lnTo>
                    <a:pt x="14" y="41"/>
                  </a:lnTo>
                  <a:lnTo>
                    <a:pt x="13" y="41"/>
                  </a:lnTo>
                  <a:lnTo>
                    <a:pt x="11" y="41"/>
                  </a:lnTo>
                  <a:lnTo>
                    <a:pt x="9" y="41"/>
                  </a:lnTo>
                  <a:lnTo>
                    <a:pt x="8" y="42"/>
                  </a:lnTo>
                  <a:lnTo>
                    <a:pt x="7" y="41"/>
                  </a:lnTo>
                  <a:lnTo>
                    <a:pt x="6" y="41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6" y="31"/>
                  </a:lnTo>
                  <a:lnTo>
                    <a:pt x="7" y="30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2" y="28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3B3FF">
                <a:alpha val="71000"/>
              </a:srgbClr>
            </a:solidFill>
            <a:ln w="0">
              <a:solidFill>
                <a:srgbClr val="9393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prstMaterial="flat">
              <a:bevelT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" name="520"/>
            <p:cNvSpPr>
              <a:spLocks/>
            </p:cNvSpPr>
            <p:nvPr/>
          </p:nvSpPr>
          <p:spPr bwMode="auto">
            <a:xfrm>
              <a:off x="3066975" y="1531705"/>
              <a:ext cx="1075245" cy="819284"/>
            </a:xfrm>
            <a:custGeom>
              <a:avLst/>
              <a:gdLst>
                <a:gd name="T0" fmla="*/ 15 w 85"/>
                <a:gd name="T1" fmla="*/ 11 h 67"/>
                <a:gd name="T2" fmla="*/ 22 w 85"/>
                <a:gd name="T3" fmla="*/ 8 h 67"/>
                <a:gd name="T4" fmla="*/ 25 w 85"/>
                <a:gd name="T5" fmla="*/ 7 h 67"/>
                <a:gd name="T6" fmla="*/ 28 w 85"/>
                <a:gd name="T7" fmla="*/ 4 h 67"/>
                <a:gd name="T8" fmla="*/ 29 w 85"/>
                <a:gd name="T9" fmla="*/ 3 h 67"/>
                <a:gd name="T10" fmla="*/ 37 w 85"/>
                <a:gd name="T11" fmla="*/ 4 h 67"/>
                <a:gd name="T12" fmla="*/ 42 w 85"/>
                <a:gd name="T13" fmla="*/ 12 h 67"/>
                <a:gd name="T14" fmla="*/ 45 w 85"/>
                <a:gd name="T15" fmla="*/ 16 h 67"/>
                <a:gd name="T16" fmla="*/ 58 w 85"/>
                <a:gd name="T17" fmla="*/ 12 h 67"/>
                <a:gd name="T18" fmla="*/ 66 w 85"/>
                <a:gd name="T19" fmla="*/ 13 h 67"/>
                <a:gd name="T20" fmla="*/ 69 w 85"/>
                <a:gd name="T21" fmla="*/ 10 h 67"/>
                <a:gd name="T22" fmla="*/ 72 w 85"/>
                <a:gd name="T23" fmla="*/ 10 h 67"/>
                <a:gd name="T24" fmla="*/ 76 w 85"/>
                <a:gd name="T25" fmla="*/ 15 h 67"/>
                <a:gd name="T26" fmla="*/ 71 w 85"/>
                <a:gd name="T27" fmla="*/ 17 h 67"/>
                <a:gd name="T28" fmla="*/ 69 w 85"/>
                <a:gd name="T29" fmla="*/ 18 h 67"/>
                <a:gd name="T30" fmla="*/ 64 w 85"/>
                <a:gd name="T31" fmla="*/ 21 h 67"/>
                <a:gd name="T32" fmla="*/ 64 w 85"/>
                <a:gd name="T33" fmla="*/ 28 h 67"/>
                <a:gd name="T34" fmla="*/ 66 w 85"/>
                <a:gd name="T35" fmla="*/ 28 h 67"/>
                <a:gd name="T36" fmla="*/ 70 w 85"/>
                <a:gd name="T37" fmla="*/ 28 h 67"/>
                <a:gd name="T38" fmla="*/ 76 w 85"/>
                <a:gd name="T39" fmla="*/ 29 h 67"/>
                <a:gd name="T40" fmla="*/ 85 w 85"/>
                <a:gd name="T41" fmla="*/ 28 h 67"/>
                <a:gd name="T42" fmla="*/ 72 w 85"/>
                <a:gd name="T43" fmla="*/ 35 h 67"/>
                <a:gd name="T44" fmla="*/ 67 w 85"/>
                <a:gd name="T45" fmla="*/ 40 h 67"/>
                <a:gd name="T46" fmla="*/ 65 w 85"/>
                <a:gd name="T47" fmla="*/ 42 h 67"/>
                <a:gd name="T48" fmla="*/ 62 w 85"/>
                <a:gd name="T49" fmla="*/ 48 h 67"/>
                <a:gd name="T50" fmla="*/ 61 w 85"/>
                <a:gd name="T51" fmla="*/ 55 h 67"/>
                <a:gd name="T52" fmla="*/ 58 w 85"/>
                <a:gd name="T53" fmla="*/ 61 h 67"/>
                <a:gd name="T54" fmla="*/ 48 w 85"/>
                <a:gd name="T55" fmla="*/ 59 h 67"/>
                <a:gd name="T56" fmla="*/ 39 w 85"/>
                <a:gd name="T57" fmla="*/ 60 h 67"/>
                <a:gd name="T58" fmla="*/ 34 w 85"/>
                <a:gd name="T59" fmla="*/ 62 h 67"/>
                <a:gd name="T60" fmla="*/ 33 w 85"/>
                <a:gd name="T61" fmla="*/ 61 h 67"/>
                <a:gd name="T62" fmla="*/ 36 w 85"/>
                <a:gd name="T63" fmla="*/ 59 h 67"/>
                <a:gd name="T64" fmla="*/ 32 w 85"/>
                <a:gd name="T65" fmla="*/ 60 h 67"/>
                <a:gd name="T66" fmla="*/ 32 w 85"/>
                <a:gd name="T67" fmla="*/ 62 h 67"/>
                <a:gd name="T68" fmla="*/ 31 w 85"/>
                <a:gd name="T69" fmla="*/ 62 h 67"/>
                <a:gd name="T70" fmla="*/ 30 w 85"/>
                <a:gd name="T71" fmla="*/ 62 h 67"/>
                <a:gd name="T72" fmla="*/ 29 w 85"/>
                <a:gd name="T73" fmla="*/ 62 h 67"/>
                <a:gd name="T74" fmla="*/ 28 w 85"/>
                <a:gd name="T75" fmla="*/ 64 h 67"/>
                <a:gd name="T76" fmla="*/ 29 w 85"/>
                <a:gd name="T77" fmla="*/ 63 h 67"/>
                <a:gd name="T78" fmla="*/ 29 w 85"/>
                <a:gd name="T79" fmla="*/ 65 h 67"/>
                <a:gd name="T80" fmla="*/ 31 w 85"/>
                <a:gd name="T81" fmla="*/ 67 h 67"/>
                <a:gd name="T82" fmla="*/ 28 w 85"/>
                <a:gd name="T83" fmla="*/ 67 h 67"/>
                <a:gd name="T84" fmla="*/ 26 w 85"/>
                <a:gd name="T85" fmla="*/ 67 h 67"/>
                <a:gd name="T86" fmla="*/ 22 w 85"/>
                <a:gd name="T87" fmla="*/ 61 h 67"/>
                <a:gd name="T88" fmla="*/ 18 w 85"/>
                <a:gd name="T89" fmla="*/ 57 h 67"/>
                <a:gd name="T90" fmla="*/ 15 w 85"/>
                <a:gd name="T91" fmla="*/ 54 h 67"/>
                <a:gd name="T92" fmla="*/ 15 w 85"/>
                <a:gd name="T93" fmla="*/ 50 h 67"/>
                <a:gd name="T94" fmla="*/ 8 w 85"/>
                <a:gd name="T95" fmla="*/ 41 h 67"/>
                <a:gd name="T96" fmla="*/ 0 w 85"/>
                <a:gd name="T97" fmla="*/ 32 h 67"/>
                <a:gd name="T98" fmla="*/ 3 w 85"/>
                <a:gd name="T99" fmla="*/ 27 h 67"/>
                <a:gd name="T100" fmla="*/ 2 w 85"/>
                <a:gd name="T101" fmla="*/ 24 h 67"/>
                <a:gd name="T102" fmla="*/ 3 w 85"/>
                <a:gd name="T103" fmla="*/ 22 h 67"/>
                <a:gd name="T104" fmla="*/ 1 w 85"/>
                <a:gd name="T105" fmla="*/ 19 h 67"/>
                <a:gd name="T106" fmla="*/ 0 w 85"/>
                <a:gd name="T107" fmla="*/ 18 h 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5"/>
                <a:gd name="T163" fmla="*/ 0 h 67"/>
                <a:gd name="T164" fmla="*/ 85 w 85"/>
                <a:gd name="T165" fmla="*/ 67 h 6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5" h="67">
                  <a:moveTo>
                    <a:pt x="2" y="17"/>
                  </a:moveTo>
                  <a:lnTo>
                    <a:pt x="6" y="14"/>
                  </a:lnTo>
                  <a:lnTo>
                    <a:pt x="14" y="12"/>
                  </a:lnTo>
                  <a:lnTo>
                    <a:pt x="15" y="11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22" y="8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5" y="7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9" y="3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2"/>
                  </a:lnTo>
                  <a:lnTo>
                    <a:pt x="37" y="4"/>
                  </a:lnTo>
                  <a:lnTo>
                    <a:pt x="38" y="5"/>
                  </a:lnTo>
                  <a:lnTo>
                    <a:pt x="39" y="7"/>
                  </a:lnTo>
                  <a:lnTo>
                    <a:pt x="40" y="9"/>
                  </a:lnTo>
                  <a:lnTo>
                    <a:pt x="42" y="12"/>
                  </a:lnTo>
                  <a:lnTo>
                    <a:pt x="43" y="12"/>
                  </a:lnTo>
                  <a:lnTo>
                    <a:pt x="44" y="13"/>
                  </a:lnTo>
                  <a:lnTo>
                    <a:pt x="43" y="14"/>
                  </a:lnTo>
                  <a:lnTo>
                    <a:pt x="45" y="16"/>
                  </a:lnTo>
                  <a:lnTo>
                    <a:pt x="54" y="12"/>
                  </a:lnTo>
                  <a:lnTo>
                    <a:pt x="55" y="13"/>
                  </a:lnTo>
                  <a:lnTo>
                    <a:pt x="56" y="13"/>
                  </a:lnTo>
                  <a:lnTo>
                    <a:pt x="58" y="12"/>
                  </a:lnTo>
                  <a:lnTo>
                    <a:pt x="59" y="12"/>
                  </a:lnTo>
                  <a:lnTo>
                    <a:pt x="61" y="12"/>
                  </a:lnTo>
                  <a:lnTo>
                    <a:pt x="62" y="13"/>
                  </a:lnTo>
                  <a:lnTo>
                    <a:pt x="66" y="13"/>
                  </a:lnTo>
                  <a:lnTo>
                    <a:pt x="68" y="11"/>
                  </a:lnTo>
                  <a:lnTo>
                    <a:pt x="69" y="10"/>
                  </a:lnTo>
                  <a:lnTo>
                    <a:pt x="70" y="8"/>
                  </a:lnTo>
                  <a:lnTo>
                    <a:pt x="70" y="10"/>
                  </a:lnTo>
                  <a:lnTo>
                    <a:pt x="72" y="10"/>
                  </a:lnTo>
                  <a:lnTo>
                    <a:pt x="73" y="12"/>
                  </a:lnTo>
                  <a:lnTo>
                    <a:pt x="74" y="13"/>
                  </a:lnTo>
                  <a:lnTo>
                    <a:pt x="76" y="14"/>
                  </a:lnTo>
                  <a:lnTo>
                    <a:pt x="76" y="15"/>
                  </a:lnTo>
                  <a:lnTo>
                    <a:pt x="75" y="16"/>
                  </a:lnTo>
                  <a:lnTo>
                    <a:pt x="73" y="17"/>
                  </a:lnTo>
                  <a:lnTo>
                    <a:pt x="72" y="17"/>
                  </a:lnTo>
                  <a:lnTo>
                    <a:pt x="71" y="17"/>
                  </a:lnTo>
                  <a:lnTo>
                    <a:pt x="70" y="18"/>
                  </a:lnTo>
                  <a:lnTo>
                    <a:pt x="69" y="17"/>
                  </a:lnTo>
                  <a:lnTo>
                    <a:pt x="69" y="18"/>
                  </a:lnTo>
                  <a:lnTo>
                    <a:pt x="67" y="18"/>
                  </a:lnTo>
                  <a:lnTo>
                    <a:pt x="64" y="19"/>
                  </a:lnTo>
                  <a:lnTo>
                    <a:pt x="65" y="21"/>
                  </a:lnTo>
                  <a:lnTo>
                    <a:pt x="64" y="21"/>
                  </a:lnTo>
                  <a:lnTo>
                    <a:pt x="63" y="23"/>
                  </a:lnTo>
                  <a:lnTo>
                    <a:pt x="62" y="25"/>
                  </a:lnTo>
                  <a:lnTo>
                    <a:pt x="63" y="27"/>
                  </a:lnTo>
                  <a:lnTo>
                    <a:pt x="64" y="28"/>
                  </a:lnTo>
                  <a:lnTo>
                    <a:pt x="65" y="29"/>
                  </a:lnTo>
                  <a:lnTo>
                    <a:pt x="67" y="29"/>
                  </a:lnTo>
                  <a:lnTo>
                    <a:pt x="68" y="28"/>
                  </a:lnTo>
                  <a:lnTo>
                    <a:pt x="66" y="28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8" y="27"/>
                  </a:lnTo>
                  <a:lnTo>
                    <a:pt x="70" y="28"/>
                  </a:lnTo>
                  <a:lnTo>
                    <a:pt x="70" y="29"/>
                  </a:lnTo>
                  <a:lnTo>
                    <a:pt x="72" y="31"/>
                  </a:lnTo>
                  <a:lnTo>
                    <a:pt x="74" y="29"/>
                  </a:lnTo>
                  <a:lnTo>
                    <a:pt x="76" y="29"/>
                  </a:lnTo>
                  <a:lnTo>
                    <a:pt x="78" y="28"/>
                  </a:lnTo>
                  <a:lnTo>
                    <a:pt x="80" y="27"/>
                  </a:lnTo>
                  <a:lnTo>
                    <a:pt x="82" y="25"/>
                  </a:lnTo>
                  <a:lnTo>
                    <a:pt x="85" y="28"/>
                  </a:lnTo>
                  <a:lnTo>
                    <a:pt x="79" y="31"/>
                  </a:lnTo>
                  <a:lnTo>
                    <a:pt x="74" y="33"/>
                  </a:lnTo>
                  <a:lnTo>
                    <a:pt x="72" y="35"/>
                  </a:lnTo>
                  <a:lnTo>
                    <a:pt x="70" y="35"/>
                  </a:lnTo>
                  <a:lnTo>
                    <a:pt x="70" y="36"/>
                  </a:lnTo>
                  <a:lnTo>
                    <a:pt x="71" y="37"/>
                  </a:lnTo>
                  <a:lnTo>
                    <a:pt x="67" y="40"/>
                  </a:lnTo>
                  <a:lnTo>
                    <a:pt x="65" y="40"/>
                  </a:lnTo>
                  <a:lnTo>
                    <a:pt x="65" y="41"/>
                  </a:lnTo>
                  <a:lnTo>
                    <a:pt x="65" y="42"/>
                  </a:lnTo>
                  <a:lnTo>
                    <a:pt x="64" y="44"/>
                  </a:lnTo>
                  <a:lnTo>
                    <a:pt x="63" y="45"/>
                  </a:lnTo>
                  <a:lnTo>
                    <a:pt x="62" y="47"/>
                  </a:lnTo>
                  <a:lnTo>
                    <a:pt x="62" y="48"/>
                  </a:lnTo>
                  <a:lnTo>
                    <a:pt x="62" y="50"/>
                  </a:lnTo>
                  <a:lnTo>
                    <a:pt x="61" y="50"/>
                  </a:lnTo>
                  <a:lnTo>
                    <a:pt x="61" y="55"/>
                  </a:lnTo>
                  <a:lnTo>
                    <a:pt x="62" y="56"/>
                  </a:lnTo>
                  <a:lnTo>
                    <a:pt x="62" y="62"/>
                  </a:lnTo>
                  <a:lnTo>
                    <a:pt x="60" y="61"/>
                  </a:lnTo>
                  <a:lnTo>
                    <a:pt x="58" y="61"/>
                  </a:lnTo>
                  <a:lnTo>
                    <a:pt x="55" y="61"/>
                  </a:lnTo>
                  <a:lnTo>
                    <a:pt x="50" y="61"/>
                  </a:lnTo>
                  <a:lnTo>
                    <a:pt x="48" y="59"/>
                  </a:lnTo>
                  <a:lnTo>
                    <a:pt x="44" y="59"/>
                  </a:lnTo>
                  <a:lnTo>
                    <a:pt x="43" y="58"/>
                  </a:lnTo>
                  <a:lnTo>
                    <a:pt x="41" y="59"/>
                  </a:lnTo>
                  <a:lnTo>
                    <a:pt x="39" y="60"/>
                  </a:lnTo>
                  <a:lnTo>
                    <a:pt x="37" y="61"/>
                  </a:lnTo>
                  <a:lnTo>
                    <a:pt x="36" y="61"/>
                  </a:lnTo>
                  <a:lnTo>
                    <a:pt x="34" y="62"/>
                  </a:lnTo>
                  <a:lnTo>
                    <a:pt x="33" y="63"/>
                  </a:lnTo>
                  <a:lnTo>
                    <a:pt x="33" y="62"/>
                  </a:lnTo>
                  <a:lnTo>
                    <a:pt x="33" y="61"/>
                  </a:lnTo>
                  <a:lnTo>
                    <a:pt x="34" y="61"/>
                  </a:lnTo>
                  <a:lnTo>
                    <a:pt x="35" y="60"/>
                  </a:lnTo>
                  <a:lnTo>
                    <a:pt x="36" y="59"/>
                  </a:lnTo>
                  <a:lnTo>
                    <a:pt x="35" y="59"/>
                  </a:lnTo>
                  <a:lnTo>
                    <a:pt x="34" y="59"/>
                  </a:lnTo>
                  <a:lnTo>
                    <a:pt x="32" y="60"/>
                  </a:lnTo>
                  <a:lnTo>
                    <a:pt x="32" y="61"/>
                  </a:lnTo>
                  <a:lnTo>
                    <a:pt x="32" y="62"/>
                  </a:lnTo>
                  <a:lnTo>
                    <a:pt x="32" y="63"/>
                  </a:lnTo>
                  <a:lnTo>
                    <a:pt x="32" y="64"/>
                  </a:lnTo>
                  <a:lnTo>
                    <a:pt x="31" y="64"/>
                  </a:lnTo>
                  <a:lnTo>
                    <a:pt x="31" y="62"/>
                  </a:lnTo>
                  <a:lnTo>
                    <a:pt x="31" y="61"/>
                  </a:lnTo>
                  <a:lnTo>
                    <a:pt x="30" y="62"/>
                  </a:lnTo>
                  <a:lnTo>
                    <a:pt x="30" y="63"/>
                  </a:lnTo>
                  <a:lnTo>
                    <a:pt x="29" y="62"/>
                  </a:lnTo>
                  <a:lnTo>
                    <a:pt x="29" y="61"/>
                  </a:lnTo>
                  <a:lnTo>
                    <a:pt x="29" y="62"/>
                  </a:lnTo>
                  <a:lnTo>
                    <a:pt x="28" y="62"/>
                  </a:lnTo>
                  <a:lnTo>
                    <a:pt x="28" y="63"/>
                  </a:lnTo>
                  <a:lnTo>
                    <a:pt x="27" y="63"/>
                  </a:lnTo>
                  <a:lnTo>
                    <a:pt x="28" y="64"/>
                  </a:lnTo>
                  <a:lnTo>
                    <a:pt x="28" y="63"/>
                  </a:lnTo>
                  <a:lnTo>
                    <a:pt x="29" y="63"/>
                  </a:lnTo>
                  <a:lnTo>
                    <a:pt x="29" y="64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1" y="66"/>
                  </a:lnTo>
                  <a:lnTo>
                    <a:pt x="31" y="67"/>
                  </a:lnTo>
                  <a:lnTo>
                    <a:pt x="30" y="67"/>
                  </a:lnTo>
                  <a:lnTo>
                    <a:pt x="29" y="67"/>
                  </a:lnTo>
                  <a:lnTo>
                    <a:pt x="28" y="67"/>
                  </a:lnTo>
                  <a:lnTo>
                    <a:pt x="27" y="67"/>
                  </a:lnTo>
                  <a:lnTo>
                    <a:pt x="28" y="66"/>
                  </a:lnTo>
                  <a:lnTo>
                    <a:pt x="28" y="65"/>
                  </a:lnTo>
                  <a:lnTo>
                    <a:pt x="26" y="67"/>
                  </a:lnTo>
                  <a:lnTo>
                    <a:pt x="23" y="63"/>
                  </a:lnTo>
                  <a:lnTo>
                    <a:pt x="23" y="62"/>
                  </a:lnTo>
                  <a:lnTo>
                    <a:pt x="22" y="61"/>
                  </a:lnTo>
                  <a:lnTo>
                    <a:pt x="21" y="58"/>
                  </a:lnTo>
                  <a:lnTo>
                    <a:pt x="20" y="58"/>
                  </a:lnTo>
                  <a:lnTo>
                    <a:pt x="19" y="58"/>
                  </a:lnTo>
                  <a:lnTo>
                    <a:pt x="18" y="57"/>
                  </a:lnTo>
                  <a:lnTo>
                    <a:pt x="17" y="56"/>
                  </a:lnTo>
                  <a:lnTo>
                    <a:pt x="17" y="55"/>
                  </a:lnTo>
                  <a:lnTo>
                    <a:pt x="16" y="54"/>
                  </a:lnTo>
                  <a:lnTo>
                    <a:pt x="15" y="54"/>
                  </a:lnTo>
                  <a:lnTo>
                    <a:pt x="14" y="51"/>
                  </a:lnTo>
                  <a:lnTo>
                    <a:pt x="15" y="50"/>
                  </a:lnTo>
                  <a:lnTo>
                    <a:pt x="16" y="50"/>
                  </a:lnTo>
                  <a:lnTo>
                    <a:pt x="12" y="44"/>
                  </a:lnTo>
                  <a:lnTo>
                    <a:pt x="9" y="45"/>
                  </a:lnTo>
                  <a:lnTo>
                    <a:pt x="8" y="41"/>
                  </a:lnTo>
                  <a:lnTo>
                    <a:pt x="9" y="41"/>
                  </a:lnTo>
                  <a:lnTo>
                    <a:pt x="6" y="35"/>
                  </a:lnTo>
                  <a:lnTo>
                    <a:pt x="4" y="35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3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B3B3FF">
                <a:alpha val="71000"/>
              </a:srgbClr>
            </a:solidFill>
            <a:ln w="0">
              <a:solidFill>
                <a:srgbClr val="9393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prstMaterial="flat">
              <a:bevelT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" name="460"/>
            <p:cNvSpPr>
              <a:spLocks/>
            </p:cNvSpPr>
            <p:nvPr/>
          </p:nvSpPr>
          <p:spPr bwMode="auto">
            <a:xfrm>
              <a:off x="440201" y="2158635"/>
              <a:ext cx="1068029" cy="662551"/>
            </a:xfrm>
            <a:custGeom>
              <a:avLst/>
              <a:gdLst>
                <a:gd name="T0" fmla="*/ 10 w 85"/>
                <a:gd name="T1" fmla="*/ 28 h 54"/>
                <a:gd name="T2" fmla="*/ 15 w 85"/>
                <a:gd name="T3" fmla="*/ 27 h 54"/>
                <a:gd name="T4" fmla="*/ 19 w 85"/>
                <a:gd name="T5" fmla="*/ 30 h 54"/>
                <a:gd name="T6" fmla="*/ 22 w 85"/>
                <a:gd name="T7" fmla="*/ 30 h 54"/>
                <a:gd name="T8" fmla="*/ 27 w 85"/>
                <a:gd name="T9" fmla="*/ 31 h 54"/>
                <a:gd name="T10" fmla="*/ 29 w 85"/>
                <a:gd name="T11" fmla="*/ 29 h 54"/>
                <a:gd name="T12" fmla="*/ 31 w 85"/>
                <a:gd name="T13" fmla="*/ 23 h 54"/>
                <a:gd name="T14" fmla="*/ 34 w 85"/>
                <a:gd name="T15" fmla="*/ 19 h 54"/>
                <a:gd name="T16" fmla="*/ 34 w 85"/>
                <a:gd name="T17" fmla="*/ 13 h 54"/>
                <a:gd name="T18" fmla="*/ 35 w 85"/>
                <a:gd name="T19" fmla="*/ 8 h 54"/>
                <a:gd name="T20" fmla="*/ 44 w 85"/>
                <a:gd name="T21" fmla="*/ 6 h 54"/>
                <a:gd name="T22" fmla="*/ 54 w 85"/>
                <a:gd name="T23" fmla="*/ 1 h 54"/>
                <a:gd name="T24" fmla="*/ 55 w 85"/>
                <a:gd name="T25" fmla="*/ 3 h 54"/>
                <a:gd name="T26" fmla="*/ 56 w 85"/>
                <a:gd name="T27" fmla="*/ 5 h 54"/>
                <a:gd name="T28" fmla="*/ 58 w 85"/>
                <a:gd name="T29" fmla="*/ 7 h 54"/>
                <a:gd name="T30" fmla="*/ 60 w 85"/>
                <a:gd name="T31" fmla="*/ 8 h 54"/>
                <a:gd name="T32" fmla="*/ 62 w 85"/>
                <a:gd name="T33" fmla="*/ 7 h 54"/>
                <a:gd name="T34" fmla="*/ 63 w 85"/>
                <a:gd name="T35" fmla="*/ 6 h 54"/>
                <a:gd name="T36" fmla="*/ 63 w 85"/>
                <a:gd name="T37" fmla="*/ 3 h 54"/>
                <a:gd name="T38" fmla="*/ 69 w 85"/>
                <a:gd name="T39" fmla="*/ 8 h 54"/>
                <a:gd name="T40" fmla="*/ 71 w 85"/>
                <a:gd name="T41" fmla="*/ 12 h 54"/>
                <a:gd name="T42" fmla="*/ 74 w 85"/>
                <a:gd name="T43" fmla="*/ 11 h 54"/>
                <a:gd name="T44" fmla="*/ 75 w 85"/>
                <a:gd name="T45" fmla="*/ 10 h 54"/>
                <a:gd name="T46" fmla="*/ 78 w 85"/>
                <a:gd name="T47" fmla="*/ 9 h 54"/>
                <a:gd name="T48" fmla="*/ 77 w 85"/>
                <a:gd name="T49" fmla="*/ 11 h 54"/>
                <a:gd name="T50" fmla="*/ 77 w 85"/>
                <a:gd name="T51" fmla="*/ 15 h 54"/>
                <a:gd name="T52" fmla="*/ 78 w 85"/>
                <a:gd name="T53" fmla="*/ 17 h 54"/>
                <a:gd name="T54" fmla="*/ 79 w 85"/>
                <a:gd name="T55" fmla="*/ 21 h 54"/>
                <a:gd name="T56" fmla="*/ 82 w 85"/>
                <a:gd name="T57" fmla="*/ 25 h 54"/>
                <a:gd name="T58" fmla="*/ 83 w 85"/>
                <a:gd name="T59" fmla="*/ 26 h 54"/>
                <a:gd name="T60" fmla="*/ 80 w 85"/>
                <a:gd name="T61" fmla="*/ 30 h 54"/>
                <a:gd name="T62" fmla="*/ 81 w 85"/>
                <a:gd name="T63" fmla="*/ 34 h 54"/>
                <a:gd name="T64" fmla="*/ 80 w 85"/>
                <a:gd name="T65" fmla="*/ 38 h 54"/>
                <a:gd name="T66" fmla="*/ 82 w 85"/>
                <a:gd name="T67" fmla="*/ 40 h 54"/>
                <a:gd name="T68" fmla="*/ 81 w 85"/>
                <a:gd name="T69" fmla="*/ 42 h 54"/>
                <a:gd name="T70" fmla="*/ 77 w 85"/>
                <a:gd name="T71" fmla="*/ 45 h 54"/>
                <a:gd name="T72" fmla="*/ 69 w 85"/>
                <a:gd name="T73" fmla="*/ 40 h 54"/>
                <a:gd name="T74" fmla="*/ 62 w 85"/>
                <a:gd name="T75" fmla="*/ 39 h 54"/>
                <a:gd name="T76" fmla="*/ 58 w 85"/>
                <a:gd name="T77" fmla="*/ 39 h 54"/>
                <a:gd name="T78" fmla="*/ 51 w 85"/>
                <a:gd name="T79" fmla="*/ 37 h 54"/>
                <a:gd name="T80" fmla="*/ 48 w 85"/>
                <a:gd name="T81" fmla="*/ 36 h 54"/>
                <a:gd name="T82" fmla="*/ 43 w 85"/>
                <a:gd name="T83" fmla="*/ 44 h 54"/>
                <a:gd name="T84" fmla="*/ 34 w 85"/>
                <a:gd name="T85" fmla="*/ 48 h 54"/>
                <a:gd name="T86" fmla="*/ 26 w 85"/>
                <a:gd name="T87" fmla="*/ 49 h 54"/>
                <a:gd name="T88" fmla="*/ 17 w 85"/>
                <a:gd name="T89" fmla="*/ 51 h 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5"/>
                <a:gd name="T136" fmla="*/ 0 h 54"/>
                <a:gd name="T137" fmla="*/ 85 w 85"/>
                <a:gd name="T138" fmla="*/ 54 h 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5" h="54">
                  <a:moveTo>
                    <a:pt x="0" y="30"/>
                  </a:moveTo>
                  <a:lnTo>
                    <a:pt x="8" y="26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5" y="27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3" y="30"/>
                  </a:lnTo>
                  <a:lnTo>
                    <a:pt x="23" y="32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28" y="26"/>
                  </a:lnTo>
                  <a:lnTo>
                    <a:pt x="27" y="25"/>
                  </a:lnTo>
                  <a:lnTo>
                    <a:pt x="31" y="23"/>
                  </a:lnTo>
                  <a:lnTo>
                    <a:pt x="30" y="21"/>
                  </a:lnTo>
                  <a:lnTo>
                    <a:pt x="32" y="20"/>
                  </a:lnTo>
                  <a:lnTo>
                    <a:pt x="34" y="19"/>
                  </a:lnTo>
                  <a:lnTo>
                    <a:pt x="33" y="17"/>
                  </a:lnTo>
                  <a:lnTo>
                    <a:pt x="36" y="16"/>
                  </a:lnTo>
                  <a:lnTo>
                    <a:pt x="34" y="13"/>
                  </a:lnTo>
                  <a:lnTo>
                    <a:pt x="31" y="12"/>
                  </a:lnTo>
                  <a:lnTo>
                    <a:pt x="33" y="7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44" y="6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4" y="1"/>
                  </a:lnTo>
                  <a:lnTo>
                    <a:pt x="55" y="2"/>
                  </a:lnTo>
                  <a:lnTo>
                    <a:pt x="56" y="1"/>
                  </a:lnTo>
                  <a:lnTo>
                    <a:pt x="55" y="3"/>
                  </a:lnTo>
                  <a:lnTo>
                    <a:pt x="55" y="4"/>
                  </a:lnTo>
                  <a:lnTo>
                    <a:pt x="56" y="5"/>
                  </a:lnTo>
                  <a:lnTo>
                    <a:pt x="57" y="6"/>
                  </a:lnTo>
                  <a:lnTo>
                    <a:pt x="58" y="7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1" y="8"/>
                  </a:lnTo>
                  <a:lnTo>
                    <a:pt x="61" y="7"/>
                  </a:lnTo>
                  <a:lnTo>
                    <a:pt x="62" y="7"/>
                  </a:lnTo>
                  <a:lnTo>
                    <a:pt x="63" y="6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2" y="2"/>
                  </a:lnTo>
                  <a:lnTo>
                    <a:pt x="66" y="0"/>
                  </a:lnTo>
                  <a:lnTo>
                    <a:pt x="69" y="8"/>
                  </a:lnTo>
                  <a:lnTo>
                    <a:pt x="68" y="8"/>
                  </a:lnTo>
                  <a:lnTo>
                    <a:pt x="70" y="13"/>
                  </a:lnTo>
                  <a:lnTo>
                    <a:pt x="71" y="12"/>
                  </a:lnTo>
                  <a:lnTo>
                    <a:pt x="72" y="12"/>
                  </a:lnTo>
                  <a:lnTo>
                    <a:pt x="73" y="12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5" y="10"/>
                  </a:lnTo>
                  <a:lnTo>
                    <a:pt x="76" y="10"/>
                  </a:lnTo>
                  <a:lnTo>
                    <a:pt x="77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7" y="11"/>
                  </a:lnTo>
                  <a:lnTo>
                    <a:pt x="77" y="13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7" y="16"/>
                  </a:lnTo>
                  <a:lnTo>
                    <a:pt x="78" y="17"/>
                  </a:lnTo>
                  <a:lnTo>
                    <a:pt x="78" y="18"/>
                  </a:lnTo>
                  <a:lnTo>
                    <a:pt x="79" y="20"/>
                  </a:lnTo>
                  <a:lnTo>
                    <a:pt x="79" y="21"/>
                  </a:lnTo>
                  <a:lnTo>
                    <a:pt x="80" y="22"/>
                  </a:lnTo>
                  <a:lnTo>
                    <a:pt x="81" y="23"/>
                  </a:lnTo>
                  <a:lnTo>
                    <a:pt x="82" y="25"/>
                  </a:lnTo>
                  <a:lnTo>
                    <a:pt x="83" y="25"/>
                  </a:lnTo>
                  <a:lnTo>
                    <a:pt x="83" y="26"/>
                  </a:lnTo>
                  <a:lnTo>
                    <a:pt x="84" y="27"/>
                  </a:lnTo>
                  <a:lnTo>
                    <a:pt x="85" y="28"/>
                  </a:lnTo>
                  <a:lnTo>
                    <a:pt x="80" y="30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1" y="34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0" y="38"/>
                  </a:lnTo>
                  <a:lnTo>
                    <a:pt x="80" y="40"/>
                  </a:lnTo>
                  <a:lnTo>
                    <a:pt x="82" y="40"/>
                  </a:lnTo>
                  <a:lnTo>
                    <a:pt x="82" y="41"/>
                  </a:lnTo>
                  <a:lnTo>
                    <a:pt x="81" y="42"/>
                  </a:lnTo>
                  <a:lnTo>
                    <a:pt x="81" y="44"/>
                  </a:lnTo>
                  <a:lnTo>
                    <a:pt x="79" y="44"/>
                  </a:lnTo>
                  <a:lnTo>
                    <a:pt x="77" y="45"/>
                  </a:lnTo>
                  <a:lnTo>
                    <a:pt x="75" y="39"/>
                  </a:lnTo>
                  <a:lnTo>
                    <a:pt x="70" y="41"/>
                  </a:lnTo>
                  <a:lnTo>
                    <a:pt x="69" y="40"/>
                  </a:lnTo>
                  <a:lnTo>
                    <a:pt x="68" y="40"/>
                  </a:lnTo>
                  <a:lnTo>
                    <a:pt x="66" y="37"/>
                  </a:lnTo>
                  <a:lnTo>
                    <a:pt x="62" y="39"/>
                  </a:lnTo>
                  <a:lnTo>
                    <a:pt x="60" y="40"/>
                  </a:lnTo>
                  <a:lnTo>
                    <a:pt x="59" y="38"/>
                  </a:lnTo>
                  <a:lnTo>
                    <a:pt x="58" y="39"/>
                  </a:lnTo>
                  <a:lnTo>
                    <a:pt x="56" y="35"/>
                  </a:lnTo>
                  <a:lnTo>
                    <a:pt x="54" y="36"/>
                  </a:lnTo>
                  <a:lnTo>
                    <a:pt x="51" y="37"/>
                  </a:lnTo>
                  <a:lnTo>
                    <a:pt x="49" y="35"/>
                  </a:lnTo>
                  <a:lnTo>
                    <a:pt x="48" y="36"/>
                  </a:lnTo>
                  <a:lnTo>
                    <a:pt x="48" y="35"/>
                  </a:lnTo>
                  <a:lnTo>
                    <a:pt x="41" y="40"/>
                  </a:lnTo>
                  <a:lnTo>
                    <a:pt x="43" y="44"/>
                  </a:lnTo>
                  <a:lnTo>
                    <a:pt x="37" y="46"/>
                  </a:lnTo>
                  <a:lnTo>
                    <a:pt x="37" y="47"/>
                  </a:lnTo>
                  <a:lnTo>
                    <a:pt x="34" y="48"/>
                  </a:lnTo>
                  <a:lnTo>
                    <a:pt x="34" y="51"/>
                  </a:lnTo>
                  <a:lnTo>
                    <a:pt x="29" y="47"/>
                  </a:lnTo>
                  <a:lnTo>
                    <a:pt x="26" y="49"/>
                  </a:lnTo>
                  <a:lnTo>
                    <a:pt x="27" y="51"/>
                  </a:lnTo>
                  <a:lnTo>
                    <a:pt x="19" y="54"/>
                  </a:lnTo>
                  <a:lnTo>
                    <a:pt x="17" y="51"/>
                  </a:lnTo>
                  <a:lnTo>
                    <a:pt x="11" y="5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3B3FF">
                <a:alpha val="71000"/>
              </a:srgbClr>
            </a:solidFill>
            <a:ln w="0">
              <a:solidFill>
                <a:srgbClr val="9393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prstMaterial="flat">
              <a:bevelT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" name="450"/>
            <p:cNvSpPr>
              <a:spLocks/>
            </p:cNvSpPr>
            <p:nvPr/>
          </p:nvSpPr>
          <p:spPr bwMode="auto">
            <a:xfrm>
              <a:off x="1688640" y="1581574"/>
              <a:ext cx="649477" cy="577061"/>
            </a:xfrm>
            <a:custGeom>
              <a:avLst/>
              <a:gdLst>
                <a:gd name="T0" fmla="*/ 32 w 52"/>
                <a:gd name="T1" fmla="*/ 1 h 47"/>
                <a:gd name="T2" fmla="*/ 36 w 52"/>
                <a:gd name="T3" fmla="*/ 0 h 47"/>
                <a:gd name="T4" fmla="*/ 37 w 52"/>
                <a:gd name="T5" fmla="*/ 4 h 47"/>
                <a:gd name="T6" fmla="*/ 38 w 52"/>
                <a:gd name="T7" fmla="*/ 7 h 47"/>
                <a:gd name="T8" fmla="*/ 39 w 52"/>
                <a:gd name="T9" fmla="*/ 10 h 47"/>
                <a:gd name="T10" fmla="*/ 39 w 52"/>
                <a:gd name="T11" fmla="*/ 14 h 47"/>
                <a:gd name="T12" fmla="*/ 37 w 52"/>
                <a:gd name="T13" fmla="*/ 14 h 47"/>
                <a:gd name="T14" fmla="*/ 37 w 52"/>
                <a:gd name="T15" fmla="*/ 16 h 47"/>
                <a:gd name="T16" fmla="*/ 41 w 52"/>
                <a:gd name="T17" fmla="*/ 15 h 47"/>
                <a:gd name="T18" fmla="*/ 43 w 52"/>
                <a:gd name="T19" fmla="*/ 15 h 47"/>
                <a:gd name="T20" fmla="*/ 45 w 52"/>
                <a:gd name="T21" fmla="*/ 18 h 47"/>
                <a:gd name="T22" fmla="*/ 45 w 52"/>
                <a:gd name="T23" fmla="*/ 20 h 47"/>
                <a:gd name="T24" fmla="*/ 44 w 52"/>
                <a:gd name="T25" fmla="*/ 23 h 47"/>
                <a:gd name="T26" fmla="*/ 44 w 52"/>
                <a:gd name="T27" fmla="*/ 27 h 47"/>
                <a:gd name="T28" fmla="*/ 49 w 52"/>
                <a:gd name="T29" fmla="*/ 30 h 47"/>
                <a:gd name="T30" fmla="*/ 51 w 52"/>
                <a:gd name="T31" fmla="*/ 28 h 47"/>
                <a:gd name="T32" fmla="*/ 51 w 52"/>
                <a:gd name="T33" fmla="*/ 31 h 47"/>
                <a:gd name="T34" fmla="*/ 52 w 52"/>
                <a:gd name="T35" fmla="*/ 34 h 47"/>
                <a:gd name="T36" fmla="*/ 49 w 52"/>
                <a:gd name="T37" fmla="*/ 39 h 47"/>
                <a:gd name="T38" fmla="*/ 42 w 52"/>
                <a:gd name="T39" fmla="*/ 42 h 47"/>
                <a:gd name="T40" fmla="*/ 37 w 52"/>
                <a:gd name="T41" fmla="*/ 44 h 47"/>
                <a:gd name="T42" fmla="*/ 32 w 52"/>
                <a:gd name="T43" fmla="*/ 44 h 47"/>
                <a:gd name="T44" fmla="*/ 32 w 52"/>
                <a:gd name="T45" fmla="*/ 41 h 47"/>
                <a:gd name="T46" fmla="*/ 33 w 52"/>
                <a:gd name="T47" fmla="*/ 37 h 47"/>
                <a:gd name="T48" fmla="*/ 32 w 52"/>
                <a:gd name="T49" fmla="*/ 33 h 47"/>
                <a:gd name="T50" fmla="*/ 25 w 52"/>
                <a:gd name="T51" fmla="*/ 36 h 47"/>
                <a:gd name="T52" fmla="*/ 24 w 52"/>
                <a:gd name="T53" fmla="*/ 37 h 47"/>
                <a:gd name="T54" fmla="*/ 13 w 52"/>
                <a:gd name="T55" fmla="*/ 46 h 47"/>
                <a:gd name="T56" fmla="*/ 12 w 52"/>
                <a:gd name="T57" fmla="*/ 47 h 47"/>
                <a:gd name="T58" fmla="*/ 10 w 52"/>
                <a:gd name="T59" fmla="*/ 47 h 47"/>
                <a:gd name="T60" fmla="*/ 9 w 52"/>
                <a:gd name="T61" fmla="*/ 46 h 47"/>
                <a:gd name="T62" fmla="*/ 8 w 52"/>
                <a:gd name="T63" fmla="*/ 45 h 47"/>
                <a:gd name="T64" fmla="*/ 6 w 52"/>
                <a:gd name="T65" fmla="*/ 45 h 47"/>
                <a:gd name="T66" fmla="*/ 8 w 52"/>
                <a:gd name="T67" fmla="*/ 45 h 47"/>
                <a:gd name="T68" fmla="*/ 8 w 52"/>
                <a:gd name="T69" fmla="*/ 43 h 47"/>
                <a:gd name="T70" fmla="*/ 10 w 52"/>
                <a:gd name="T71" fmla="*/ 42 h 47"/>
                <a:gd name="T72" fmla="*/ 7 w 52"/>
                <a:gd name="T73" fmla="*/ 38 h 47"/>
                <a:gd name="T74" fmla="*/ 7 w 52"/>
                <a:gd name="T75" fmla="*/ 42 h 47"/>
                <a:gd name="T76" fmla="*/ 5 w 52"/>
                <a:gd name="T77" fmla="*/ 44 h 47"/>
                <a:gd name="T78" fmla="*/ 4 w 52"/>
                <a:gd name="T79" fmla="*/ 43 h 47"/>
                <a:gd name="T80" fmla="*/ 2 w 52"/>
                <a:gd name="T81" fmla="*/ 40 h 47"/>
                <a:gd name="T82" fmla="*/ 1 w 52"/>
                <a:gd name="T83" fmla="*/ 31 h 47"/>
                <a:gd name="T84" fmla="*/ 2 w 52"/>
                <a:gd name="T85" fmla="*/ 28 h 47"/>
                <a:gd name="T86" fmla="*/ 5 w 52"/>
                <a:gd name="T87" fmla="*/ 22 h 47"/>
                <a:gd name="T88" fmla="*/ 5 w 52"/>
                <a:gd name="T89" fmla="*/ 20 h 47"/>
                <a:gd name="T90" fmla="*/ 7 w 52"/>
                <a:gd name="T91" fmla="*/ 20 h 47"/>
                <a:gd name="T92" fmla="*/ 8 w 52"/>
                <a:gd name="T93" fmla="*/ 20 h 47"/>
                <a:gd name="T94" fmla="*/ 11 w 52"/>
                <a:gd name="T95" fmla="*/ 19 h 47"/>
                <a:gd name="T96" fmla="*/ 11 w 52"/>
                <a:gd name="T97" fmla="*/ 16 h 47"/>
                <a:gd name="T98" fmla="*/ 10 w 52"/>
                <a:gd name="T99" fmla="*/ 15 h 47"/>
                <a:gd name="T100" fmla="*/ 10 w 52"/>
                <a:gd name="T101" fmla="*/ 10 h 47"/>
                <a:gd name="T102" fmla="*/ 11 w 52"/>
                <a:gd name="T103" fmla="*/ 9 h 47"/>
                <a:gd name="T104" fmla="*/ 11 w 52"/>
                <a:gd name="T105" fmla="*/ 9 h 47"/>
                <a:gd name="T106" fmla="*/ 17 w 52"/>
                <a:gd name="T107" fmla="*/ 9 h 47"/>
                <a:gd name="T108" fmla="*/ 18 w 52"/>
                <a:gd name="T109" fmla="*/ 4 h 47"/>
                <a:gd name="T110" fmla="*/ 32 w 52"/>
                <a:gd name="T111" fmla="*/ 1 h 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"/>
                <a:gd name="T169" fmla="*/ 0 h 47"/>
                <a:gd name="T170" fmla="*/ 52 w 52"/>
                <a:gd name="T171" fmla="*/ 47 h 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" h="47">
                  <a:moveTo>
                    <a:pt x="32" y="1"/>
                  </a:moveTo>
                  <a:lnTo>
                    <a:pt x="32" y="1"/>
                  </a:lnTo>
                  <a:lnTo>
                    <a:pt x="36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8" y="6"/>
                  </a:lnTo>
                  <a:lnTo>
                    <a:pt x="38" y="7"/>
                  </a:lnTo>
                  <a:lnTo>
                    <a:pt x="39" y="8"/>
                  </a:lnTo>
                  <a:lnTo>
                    <a:pt x="39" y="10"/>
                  </a:lnTo>
                  <a:lnTo>
                    <a:pt x="39" y="13"/>
                  </a:lnTo>
                  <a:lnTo>
                    <a:pt x="39" y="14"/>
                  </a:lnTo>
                  <a:lnTo>
                    <a:pt x="38" y="14"/>
                  </a:lnTo>
                  <a:lnTo>
                    <a:pt x="37" y="14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2" y="14"/>
                  </a:lnTo>
                  <a:lnTo>
                    <a:pt x="43" y="15"/>
                  </a:lnTo>
                  <a:lnTo>
                    <a:pt x="44" y="16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4" y="21"/>
                  </a:lnTo>
                  <a:lnTo>
                    <a:pt x="44" y="23"/>
                  </a:lnTo>
                  <a:lnTo>
                    <a:pt x="44" y="24"/>
                  </a:lnTo>
                  <a:lnTo>
                    <a:pt x="44" y="27"/>
                  </a:lnTo>
                  <a:lnTo>
                    <a:pt x="47" y="28"/>
                  </a:lnTo>
                  <a:lnTo>
                    <a:pt x="49" y="30"/>
                  </a:lnTo>
                  <a:lnTo>
                    <a:pt x="51" y="28"/>
                  </a:lnTo>
                  <a:lnTo>
                    <a:pt x="51" y="31"/>
                  </a:lnTo>
                  <a:lnTo>
                    <a:pt x="52" y="34"/>
                  </a:lnTo>
                  <a:lnTo>
                    <a:pt x="50" y="39"/>
                  </a:lnTo>
                  <a:lnTo>
                    <a:pt x="49" y="39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2" y="41"/>
                  </a:lnTo>
                  <a:lnTo>
                    <a:pt x="37" y="44"/>
                  </a:lnTo>
                  <a:lnTo>
                    <a:pt x="37" y="42"/>
                  </a:lnTo>
                  <a:lnTo>
                    <a:pt x="32" y="44"/>
                  </a:lnTo>
                  <a:lnTo>
                    <a:pt x="32" y="42"/>
                  </a:lnTo>
                  <a:lnTo>
                    <a:pt x="32" y="41"/>
                  </a:lnTo>
                  <a:lnTo>
                    <a:pt x="32" y="39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2" y="33"/>
                  </a:lnTo>
                  <a:lnTo>
                    <a:pt x="30" y="36"/>
                  </a:lnTo>
                  <a:lnTo>
                    <a:pt x="25" y="36"/>
                  </a:lnTo>
                  <a:lnTo>
                    <a:pt x="25" y="37"/>
                  </a:lnTo>
                  <a:lnTo>
                    <a:pt x="24" y="37"/>
                  </a:lnTo>
                  <a:lnTo>
                    <a:pt x="15" y="37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2" y="47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9" y="46"/>
                  </a:lnTo>
                  <a:lnTo>
                    <a:pt x="8" y="46"/>
                  </a:lnTo>
                  <a:lnTo>
                    <a:pt x="8" y="45"/>
                  </a:lnTo>
                  <a:lnTo>
                    <a:pt x="8" y="46"/>
                  </a:lnTo>
                  <a:lnTo>
                    <a:pt x="6" y="45"/>
                  </a:lnTo>
                  <a:lnTo>
                    <a:pt x="7" y="45"/>
                  </a:lnTo>
                  <a:lnTo>
                    <a:pt x="8" y="45"/>
                  </a:lnTo>
                  <a:lnTo>
                    <a:pt x="9" y="45"/>
                  </a:lnTo>
                  <a:lnTo>
                    <a:pt x="8" y="43"/>
                  </a:lnTo>
                  <a:lnTo>
                    <a:pt x="10" y="43"/>
                  </a:lnTo>
                  <a:lnTo>
                    <a:pt x="10" y="42"/>
                  </a:lnTo>
                  <a:lnTo>
                    <a:pt x="8" y="40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7" y="42"/>
                  </a:lnTo>
                  <a:lnTo>
                    <a:pt x="6" y="43"/>
                  </a:lnTo>
                  <a:lnTo>
                    <a:pt x="5" y="44"/>
                  </a:lnTo>
                  <a:lnTo>
                    <a:pt x="4" y="44"/>
                  </a:lnTo>
                  <a:lnTo>
                    <a:pt x="4" y="43"/>
                  </a:lnTo>
                  <a:lnTo>
                    <a:pt x="3" y="41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1" y="28"/>
                  </a:lnTo>
                  <a:lnTo>
                    <a:pt x="2" y="28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7" y="15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8" y="4"/>
                  </a:lnTo>
                  <a:lnTo>
                    <a:pt x="32" y="4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B3B3FF">
                <a:alpha val="71000"/>
              </a:srgbClr>
            </a:solidFill>
            <a:ln w="0">
              <a:solidFill>
                <a:srgbClr val="9393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prstMaterial="flat">
              <a:bevelT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" name="400"/>
            <p:cNvSpPr>
              <a:spLocks/>
            </p:cNvSpPr>
            <p:nvPr/>
          </p:nvSpPr>
          <p:spPr bwMode="auto">
            <a:xfrm>
              <a:off x="303089" y="1688437"/>
              <a:ext cx="1407200" cy="862029"/>
            </a:xfrm>
            <a:custGeom>
              <a:avLst/>
              <a:gdLst>
                <a:gd name="T0" fmla="*/ 104 w 112"/>
                <a:gd name="T1" fmla="*/ 0 h 70"/>
                <a:gd name="T2" fmla="*/ 106 w 112"/>
                <a:gd name="T3" fmla="*/ 12 h 70"/>
                <a:gd name="T4" fmla="*/ 112 w 112"/>
                <a:gd name="T5" fmla="*/ 19 h 70"/>
                <a:gd name="T6" fmla="*/ 110 w 112"/>
                <a:gd name="T7" fmla="*/ 29 h 70"/>
                <a:gd name="T8" fmla="*/ 106 w 112"/>
                <a:gd name="T9" fmla="*/ 31 h 70"/>
                <a:gd name="T10" fmla="*/ 109 w 112"/>
                <a:gd name="T11" fmla="*/ 33 h 70"/>
                <a:gd name="T12" fmla="*/ 111 w 112"/>
                <a:gd name="T13" fmla="*/ 33 h 70"/>
                <a:gd name="T14" fmla="*/ 112 w 112"/>
                <a:gd name="T15" fmla="*/ 35 h 70"/>
                <a:gd name="T16" fmla="*/ 109 w 112"/>
                <a:gd name="T17" fmla="*/ 34 h 70"/>
                <a:gd name="T18" fmla="*/ 105 w 112"/>
                <a:gd name="T19" fmla="*/ 31 h 70"/>
                <a:gd name="T20" fmla="*/ 102 w 112"/>
                <a:gd name="T21" fmla="*/ 30 h 70"/>
                <a:gd name="T22" fmla="*/ 98 w 112"/>
                <a:gd name="T23" fmla="*/ 31 h 70"/>
                <a:gd name="T24" fmla="*/ 93 w 112"/>
                <a:gd name="T25" fmla="*/ 37 h 70"/>
                <a:gd name="T26" fmla="*/ 90 w 112"/>
                <a:gd name="T27" fmla="*/ 41 h 70"/>
                <a:gd name="T28" fmla="*/ 89 w 112"/>
                <a:gd name="T29" fmla="*/ 47 h 70"/>
                <a:gd name="T30" fmla="*/ 86 w 112"/>
                <a:gd name="T31" fmla="*/ 49 h 70"/>
                <a:gd name="T32" fmla="*/ 83 w 112"/>
                <a:gd name="T33" fmla="*/ 50 h 70"/>
                <a:gd name="T34" fmla="*/ 80 w 112"/>
                <a:gd name="T35" fmla="*/ 46 h 70"/>
                <a:gd name="T36" fmla="*/ 74 w 112"/>
                <a:gd name="T37" fmla="*/ 42 h 70"/>
                <a:gd name="T38" fmla="*/ 73 w 112"/>
                <a:gd name="T39" fmla="*/ 45 h 70"/>
                <a:gd name="T40" fmla="*/ 71 w 112"/>
                <a:gd name="T41" fmla="*/ 46 h 70"/>
                <a:gd name="T42" fmla="*/ 68 w 112"/>
                <a:gd name="T43" fmla="*/ 44 h 70"/>
                <a:gd name="T44" fmla="*/ 66 w 112"/>
                <a:gd name="T45" fmla="*/ 42 h 70"/>
                <a:gd name="T46" fmla="*/ 65 w 112"/>
                <a:gd name="T47" fmla="*/ 39 h 70"/>
                <a:gd name="T48" fmla="*/ 49 w 112"/>
                <a:gd name="T49" fmla="*/ 46 h 70"/>
                <a:gd name="T50" fmla="*/ 42 w 112"/>
                <a:gd name="T51" fmla="*/ 50 h 70"/>
                <a:gd name="T52" fmla="*/ 45 w 112"/>
                <a:gd name="T53" fmla="*/ 57 h 70"/>
                <a:gd name="T54" fmla="*/ 38 w 112"/>
                <a:gd name="T55" fmla="*/ 63 h 70"/>
                <a:gd name="T56" fmla="*/ 38 w 112"/>
                <a:gd name="T57" fmla="*/ 69 h 70"/>
                <a:gd name="T58" fmla="*/ 33 w 112"/>
                <a:gd name="T59" fmla="*/ 68 h 70"/>
                <a:gd name="T60" fmla="*/ 28 w 112"/>
                <a:gd name="T61" fmla="*/ 67 h 70"/>
                <a:gd name="T62" fmla="*/ 25 w 112"/>
                <a:gd name="T63" fmla="*/ 64 h 70"/>
                <a:gd name="T64" fmla="*/ 0 w 112"/>
                <a:gd name="T65" fmla="*/ 47 h 70"/>
                <a:gd name="T66" fmla="*/ 13 w 112"/>
                <a:gd name="T67" fmla="*/ 44 h 70"/>
                <a:gd name="T68" fmla="*/ 15 w 112"/>
                <a:gd name="T69" fmla="*/ 39 h 70"/>
                <a:gd name="T70" fmla="*/ 18 w 112"/>
                <a:gd name="T71" fmla="*/ 35 h 70"/>
                <a:gd name="T72" fmla="*/ 12 w 112"/>
                <a:gd name="T73" fmla="*/ 28 h 70"/>
                <a:gd name="T74" fmla="*/ 12 w 112"/>
                <a:gd name="T75" fmla="*/ 18 h 70"/>
                <a:gd name="T76" fmla="*/ 22 w 112"/>
                <a:gd name="T77" fmla="*/ 24 h 70"/>
                <a:gd name="T78" fmla="*/ 24 w 112"/>
                <a:gd name="T79" fmla="*/ 21 h 70"/>
                <a:gd name="T80" fmla="*/ 28 w 112"/>
                <a:gd name="T81" fmla="*/ 21 h 70"/>
                <a:gd name="T82" fmla="*/ 38 w 112"/>
                <a:gd name="T83" fmla="*/ 27 h 70"/>
                <a:gd name="T84" fmla="*/ 48 w 112"/>
                <a:gd name="T85" fmla="*/ 27 h 70"/>
                <a:gd name="T86" fmla="*/ 65 w 112"/>
                <a:gd name="T87" fmla="*/ 23 h 70"/>
                <a:gd name="T88" fmla="*/ 72 w 112"/>
                <a:gd name="T89" fmla="*/ 21 h 70"/>
                <a:gd name="T90" fmla="*/ 77 w 112"/>
                <a:gd name="T91" fmla="*/ 23 h 70"/>
                <a:gd name="T92" fmla="*/ 84 w 112"/>
                <a:gd name="T93" fmla="*/ 26 h 70"/>
                <a:gd name="T94" fmla="*/ 90 w 112"/>
                <a:gd name="T95" fmla="*/ 19 h 70"/>
                <a:gd name="T96" fmla="*/ 99 w 112"/>
                <a:gd name="T97" fmla="*/ 7 h 70"/>
                <a:gd name="T98" fmla="*/ 100 w 112"/>
                <a:gd name="T99" fmla="*/ 4 h 7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2"/>
                <a:gd name="T151" fmla="*/ 0 h 70"/>
                <a:gd name="T152" fmla="*/ 112 w 112"/>
                <a:gd name="T153" fmla="*/ 70 h 7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2" h="70">
                  <a:moveTo>
                    <a:pt x="100" y="0"/>
                  </a:moveTo>
                  <a:lnTo>
                    <a:pt x="101" y="0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104" y="3"/>
                  </a:lnTo>
                  <a:lnTo>
                    <a:pt x="106" y="4"/>
                  </a:lnTo>
                  <a:lnTo>
                    <a:pt x="106" y="11"/>
                  </a:lnTo>
                  <a:lnTo>
                    <a:pt x="106" y="12"/>
                  </a:lnTo>
                  <a:lnTo>
                    <a:pt x="111" y="12"/>
                  </a:lnTo>
                  <a:lnTo>
                    <a:pt x="111" y="13"/>
                  </a:lnTo>
                  <a:lnTo>
                    <a:pt x="112" y="13"/>
                  </a:lnTo>
                  <a:lnTo>
                    <a:pt x="112" y="19"/>
                  </a:lnTo>
                  <a:lnTo>
                    <a:pt x="111" y="19"/>
                  </a:lnTo>
                  <a:lnTo>
                    <a:pt x="111" y="22"/>
                  </a:lnTo>
                  <a:lnTo>
                    <a:pt x="110" y="29"/>
                  </a:lnTo>
                  <a:lnTo>
                    <a:pt x="108" y="29"/>
                  </a:lnTo>
                  <a:lnTo>
                    <a:pt x="107" y="29"/>
                  </a:lnTo>
                  <a:lnTo>
                    <a:pt x="105" y="30"/>
                  </a:lnTo>
                  <a:lnTo>
                    <a:pt x="106" y="31"/>
                  </a:lnTo>
                  <a:lnTo>
                    <a:pt x="107" y="31"/>
                  </a:lnTo>
                  <a:lnTo>
                    <a:pt x="108" y="32"/>
                  </a:lnTo>
                  <a:lnTo>
                    <a:pt x="108" y="33"/>
                  </a:lnTo>
                  <a:lnTo>
                    <a:pt x="109" y="33"/>
                  </a:lnTo>
                  <a:lnTo>
                    <a:pt x="110" y="33"/>
                  </a:lnTo>
                  <a:lnTo>
                    <a:pt x="111" y="33"/>
                  </a:lnTo>
                  <a:lnTo>
                    <a:pt x="111" y="34"/>
                  </a:lnTo>
                  <a:lnTo>
                    <a:pt x="112" y="35"/>
                  </a:lnTo>
                  <a:lnTo>
                    <a:pt x="111" y="35"/>
                  </a:lnTo>
                  <a:lnTo>
                    <a:pt x="110" y="34"/>
                  </a:lnTo>
                  <a:lnTo>
                    <a:pt x="109" y="34"/>
                  </a:lnTo>
                  <a:lnTo>
                    <a:pt x="108" y="33"/>
                  </a:lnTo>
                  <a:lnTo>
                    <a:pt x="107" y="32"/>
                  </a:lnTo>
                  <a:lnTo>
                    <a:pt x="106" y="32"/>
                  </a:lnTo>
                  <a:lnTo>
                    <a:pt x="105" y="31"/>
                  </a:lnTo>
                  <a:lnTo>
                    <a:pt x="104" y="31"/>
                  </a:lnTo>
                  <a:lnTo>
                    <a:pt x="103" y="30"/>
                  </a:lnTo>
                  <a:lnTo>
                    <a:pt x="102" y="30"/>
                  </a:lnTo>
                  <a:lnTo>
                    <a:pt x="100" y="30"/>
                  </a:lnTo>
                  <a:lnTo>
                    <a:pt x="99" y="30"/>
                  </a:lnTo>
                  <a:lnTo>
                    <a:pt x="98" y="31"/>
                  </a:lnTo>
                  <a:lnTo>
                    <a:pt x="97" y="33"/>
                  </a:lnTo>
                  <a:lnTo>
                    <a:pt x="95" y="34"/>
                  </a:lnTo>
                  <a:lnTo>
                    <a:pt x="94" y="36"/>
                  </a:lnTo>
                  <a:lnTo>
                    <a:pt x="93" y="37"/>
                  </a:lnTo>
                  <a:lnTo>
                    <a:pt x="92" y="38"/>
                  </a:lnTo>
                  <a:lnTo>
                    <a:pt x="91" y="40"/>
                  </a:lnTo>
                  <a:lnTo>
                    <a:pt x="90" y="41"/>
                  </a:lnTo>
                  <a:lnTo>
                    <a:pt x="90" y="42"/>
                  </a:lnTo>
                  <a:lnTo>
                    <a:pt x="89" y="44"/>
                  </a:lnTo>
                  <a:lnTo>
                    <a:pt x="89" y="46"/>
                  </a:lnTo>
                  <a:lnTo>
                    <a:pt x="89" y="47"/>
                  </a:lnTo>
                  <a:lnTo>
                    <a:pt x="88" y="47"/>
                  </a:lnTo>
                  <a:lnTo>
                    <a:pt x="87" y="48"/>
                  </a:lnTo>
                  <a:lnTo>
                    <a:pt x="86" y="48"/>
                  </a:lnTo>
                  <a:lnTo>
                    <a:pt x="86" y="49"/>
                  </a:lnTo>
                  <a:lnTo>
                    <a:pt x="85" y="49"/>
                  </a:lnTo>
                  <a:lnTo>
                    <a:pt x="84" y="50"/>
                  </a:lnTo>
                  <a:lnTo>
                    <a:pt x="83" y="50"/>
                  </a:lnTo>
                  <a:lnTo>
                    <a:pt x="82" y="50"/>
                  </a:lnTo>
                  <a:lnTo>
                    <a:pt x="81" y="51"/>
                  </a:lnTo>
                  <a:lnTo>
                    <a:pt x="79" y="46"/>
                  </a:lnTo>
                  <a:lnTo>
                    <a:pt x="80" y="46"/>
                  </a:lnTo>
                  <a:lnTo>
                    <a:pt x="77" y="38"/>
                  </a:lnTo>
                  <a:lnTo>
                    <a:pt x="73" y="40"/>
                  </a:lnTo>
                  <a:lnTo>
                    <a:pt x="74" y="41"/>
                  </a:lnTo>
                  <a:lnTo>
                    <a:pt x="74" y="42"/>
                  </a:lnTo>
                  <a:lnTo>
                    <a:pt x="74" y="43"/>
                  </a:lnTo>
                  <a:lnTo>
                    <a:pt x="74" y="44"/>
                  </a:lnTo>
                  <a:lnTo>
                    <a:pt x="73" y="45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1" y="46"/>
                  </a:lnTo>
                  <a:lnTo>
                    <a:pt x="70" y="46"/>
                  </a:lnTo>
                  <a:lnTo>
                    <a:pt x="69" y="45"/>
                  </a:lnTo>
                  <a:lnTo>
                    <a:pt x="68" y="44"/>
                  </a:lnTo>
                  <a:lnTo>
                    <a:pt x="67" y="43"/>
                  </a:lnTo>
                  <a:lnTo>
                    <a:pt x="66" y="42"/>
                  </a:lnTo>
                  <a:lnTo>
                    <a:pt x="66" y="41"/>
                  </a:lnTo>
                  <a:lnTo>
                    <a:pt x="67" y="39"/>
                  </a:lnTo>
                  <a:lnTo>
                    <a:pt x="66" y="40"/>
                  </a:lnTo>
                  <a:lnTo>
                    <a:pt x="65" y="39"/>
                  </a:lnTo>
                  <a:lnTo>
                    <a:pt x="61" y="41"/>
                  </a:lnTo>
                  <a:lnTo>
                    <a:pt x="61" y="40"/>
                  </a:lnTo>
                  <a:lnTo>
                    <a:pt x="55" y="44"/>
                  </a:lnTo>
                  <a:lnTo>
                    <a:pt x="49" y="46"/>
                  </a:lnTo>
                  <a:lnTo>
                    <a:pt x="47" y="46"/>
                  </a:lnTo>
                  <a:lnTo>
                    <a:pt x="46" y="46"/>
                  </a:lnTo>
                  <a:lnTo>
                    <a:pt x="44" y="45"/>
                  </a:lnTo>
                  <a:lnTo>
                    <a:pt x="42" y="50"/>
                  </a:lnTo>
                  <a:lnTo>
                    <a:pt x="45" y="51"/>
                  </a:lnTo>
                  <a:lnTo>
                    <a:pt x="47" y="54"/>
                  </a:lnTo>
                  <a:lnTo>
                    <a:pt x="44" y="55"/>
                  </a:lnTo>
                  <a:lnTo>
                    <a:pt x="45" y="57"/>
                  </a:lnTo>
                  <a:lnTo>
                    <a:pt x="43" y="58"/>
                  </a:lnTo>
                  <a:lnTo>
                    <a:pt x="41" y="59"/>
                  </a:lnTo>
                  <a:lnTo>
                    <a:pt x="42" y="61"/>
                  </a:lnTo>
                  <a:lnTo>
                    <a:pt x="38" y="63"/>
                  </a:lnTo>
                  <a:lnTo>
                    <a:pt x="39" y="64"/>
                  </a:lnTo>
                  <a:lnTo>
                    <a:pt x="40" y="67"/>
                  </a:lnTo>
                  <a:lnTo>
                    <a:pt x="38" y="67"/>
                  </a:lnTo>
                  <a:lnTo>
                    <a:pt x="38" y="69"/>
                  </a:lnTo>
                  <a:lnTo>
                    <a:pt x="34" y="70"/>
                  </a:lnTo>
                  <a:lnTo>
                    <a:pt x="34" y="68"/>
                  </a:lnTo>
                  <a:lnTo>
                    <a:pt x="33" y="68"/>
                  </a:lnTo>
                  <a:lnTo>
                    <a:pt x="32" y="68"/>
                  </a:lnTo>
                  <a:lnTo>
                    <a:pt x="31" y="68"/>
                  </a:lnTo>
                  <a:lnTo>
                    <a:pt x="30" y="68"/>
                  </a:lnTo>
                  <a:lnTo>
                    <a:pt x="28" y="67"/>
                  </a:lnTo>
                  <a:lnTo>
                    <a:pt x="27" y="66"/>
                  </a:lnTo>
                  <a:lnTo>
                    <a:pt x="26" y="65"/>
                  </a:lnTo>
                  <a:lnTo>
                    <a:pt x="25" y="65"/>
                  </a:lnTo>
                  <a:lnTo>
                    <a:pt x="25" y="64"/>
                  </a:lnTo>
                  <a:lnTo>
                    <a:pt x="21" y="66"/>
                  </a:lnTo>
                  <a:lnTo>
                    <a:pt x="19" y="64"/>
                  </a:lnTo>
                  <a:lnTo>
                    <a:pt x="11" y="68"/>
                  </a:lnTo>
                  <a:lnTo>
                    <a:pt x="0" y="47"/>
                  </a:lnTo>
                  <a:lnTo>
                    <a:pt x="1" y="47"/>
                  </a:lnTo>
                  <a:lnTo>
                    <a:pt x="6" y="43"/>
                  </a:lnTo>
                  <a:lnTo>
                    <a:pt x="10" y="46"/>
                  </a:lnTo>
                  <a:lnTo>
                    <a:pt x="13" y="44"/>
                  </a:lnTo>
                  <a:lnTo>
                    <a:pt x="16" y="43"/>
                  </a:lnTo>
                  <a:lnTo>
                    <a:pt x="15" y="41"/>
                  </a:lnTo>
                  <a:lnTo>
                    <a:pt x="15" y="40"/>
                  </a:lnTo>
                  <a:lnTo>
                    <a:pt x="15" y="39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5" y="36"/>
                  </a:lnTo>
                  <a:lnTo>
                    <a:pt x="18" y="35"/>
                  </a:lnTo>
                  <a:lnTo>
                    <a:pt x="16" y="31"/>
                  </a:lnTo>
                  <a:lnTo>
                    <a:pt x="12" y="31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2" y="21"/>
                  </a:lnTo>
                  <a:lnTo>
                    <a:pt x="12" y="18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21" y="21"/>
                  </a:lnTo>
                  <a:lnTo>
                    <a:pt x="22" y="24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5" y="23"/>
                  </a:lnTo>
                  <a:lnTo>
                    <a:pt x="27" y="21"/>
                  </a:lnTo>
                  <a:lnTo>
                    <a:pt x="28" y="21"/>
                  </a:lnTo>
                  <a:lnTo>
                    <a:pt x="29" y="20"/>
                  </a:lnTo>
                  <a:lnTo>
                    <a:pt x="34" y="27"/>
                  </a:lnTo>
                  <a:lnTo>
                    <a:pt x="34" y="28"/>
                  </a:lnTo>
                  <a:lnTo>
                    <a:pt x="38" y="27"/>
                  </a:lnTo>
                  <a:lnTo>
                    <a:pt x="40" y="28"/>
                  </a:lnTo>
                  <a:lnTo>
                    <a:pt x="45" y="26"/>
                  </a:lnTo>
                  <a:lnTo>
                    <a:pt x="46" y="28"/>
                  </a:lnTo>
                  <a:lnTo>
                    <a:pt x="48" y="27"/>
                  </a:lnTo>
                  <a:lnTo>
                    <a:pt x="49" y="28"/>
                  </a:lnTo>
                  <a:lnTo>
                    <a:pt x="51" y="27"/>
                  </a:lnTo>
                  <a:lnTo>
                    <a:pt x="52" y="28"/>
                  </a:lnTo>
                  <a:lnTo>
                    <a:pt x="65" y="23"/>
                  </a:lnTo>
                  <a:lnTo>
                    <a:pt x="66" y="22"/>
                  </a:lnTo>
                  <a:lnTo>
                    <a:pt x="66" y="19"/>
                  </a:lnTo>
                  <a:lnTo>
                    <a:pt x="70" y="17"/>
                  </a:lnTo>
                  <a:lnTo>
                    <a:pt x="72" y="21"/>
                  </a:lnTo>
                  <a:lnTo>
                    <a:pt x="69" y="23"/>
                  </a:lnTo>
                  <a:lnTo>
                    <a:pt x="70" y="26"/>
                  </a:lnTo>
                  <a:lnTo>
                    <a:pt x="76" y="22"/>
                  </a:lnTo>
                  <a:lnTo>
                    <a:pt x="77" y="23"/>
                  </a:lnTo>
                  <a:lnTo>
                    <a:pt x="79" y="23"/>
                  </a:lnTo>
                  <a:lnTo>
                    <a:pt x="80" y="25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5" y="26"/>
                  </a:lnTo>
                  <a:lnTo>
                    <a:pt x="86" y="17"/>
                  </a:lnTo>
                  <a:lnTo>
                    <a:pt x="90" y="18"/>
                  </a:lnTo>
                  <a:lnTo>
                    <a:pt x="90" y="19"/>
                  </a:lnTo>
                  <a:lnTo>
                    <a:pt x="98" y="19"/>
                  </a:lnTo>
                  <a:lnTo>
                    <a:pt x="98" y="16"/>
                  </a:lnTo>
                  <a:lnTo>
                    <a:pt x="99" y="12"/>
                  </a:lnTo>
                  <a:lnTo>
                    <a:pt x="99" y="7"/>
                  </a:lnTo>
                  <a:lnTo>
                    <a:pt x="99" y="6"/>
                  </a:lnTo>
                  <a:lnTo>
                    <a:pt x="100" y="5"/>
                  </a:lnTo>
                  <a:lnTo>
                    <a:pt x="100" y="4"/>
                  </a:lnTo>
                  <a:lnTo>
                    <a:pt x="100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3B3FF">
                <a:alpha val="71000"/>
              </a:srgbClr>
            </a:solidFill>
            <a:ln w="0">
              <a:solidFill>
                <a:srgbClr val="9393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prstMaterial="flat">
              <a:bevelT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" name="380"/>
            <p:cNvSpPr>
              <a:spLocks/>
            </p:cNvSpPr>
            <p:nvPr/>
          </p:nvSpPr>
          <p:spPr bwMode="auto">
            <a:xfrm>
              <a:off x="2626774" y="2586088"/>
              <a:ext cx="909268" cy="805036"/>
            </a:xfrm>
            <a:custGeom>
              <a:avLst/>
              <a:gdLst>
                <a:gd name="T0" fmla="*/ 5 w 72"/>
                <a:gd name="T1" fmla="*/ 30 h 66"/>
                <a:gd name="T2" fmla="*/ 8 w 72"/>
                <a:gd name="T3" fmla="*/ 29 h 66"/>
                <a:gd name="T4" fmla="*/ 24 w 72"/>
                <a:gd name="T5" fmla="*/ 7 h 66"/>
                <a:gd name="T6" fmla="*/ 26 w 72"/>
                <a:gd name="T7" fmla="*/ 10 h 66"/>
                <a:gd name="T8" fmla="*/ 29 w 72"/>
                <a:gd name="T9" fmla="*/ 10 h 66"/>
                <a:gd name="T10" fmla="*/ 31 w 72"/>
                <a:gd name="T11" fmla="*/ 6 h 66"/>
                <a:gd name="T12" fmla="*/ 31 w 72"/>
                <a:gd name="T13" fmla="*/ 3 h 66"/>
                <a:gd name="T14" fmla="*/ 31 w 72"/>
                <a:gd name="T15" fmla="*/ 1 h 66"/>
                <a:gd name="T16" fmla="*/ 32 w 72"/>
                <a:gd name="T17" fmla="*/ 0 h 66"/>
                <a:gd name="T18" fmla="*/ 34 w 72"/>
                <a:gd name="T19" fmla="*/ 1 h 66"/>
                <a:gd name="T20" fmla="*/ 34 w 72"/>
                <a:gd name="T21" fmla="*/ 1 h 66"/>
                <a:gd name="T22" fmla="*/ 35 w 72"/>
                <a:gd name="T23" fmla="*/ 4 h 66"/>
                <a:gd name="T24" fmla="*/ 37 w 72"/>
                <a:gd name="T25" fmla="*/ 4 h 66"/>
                <a:gd name="T26" fmla="*/ 39 w 72"/>
                <a:gd name="T27" fmla="*/ 5 h 66"/>
                <a:gd name="T28" fmla="*/ 42 w 72"/>
                <a:gd name="T29" fmla="*/ 7 h 66"/>
                <a:gd name="T30" fmla="*/ 54 w 72"/>
                <a:gd name="T31" fmla="*/ 1 h 66"/>
                <a:gd name="T32" fmla="*/ 58 w 72"/>
                <a:gd name="T33" fmla="*/ 3 h 66"/>
                <a:gd name="T34" fmla="*/ 62 w 72"/>
                <a:gd name="T35" fmla="*/ 2 h 66"/>
                <a:gd name="T36" fmla="*/ 64 w 72"/>
                <a:gd name="T37" fmla="*/ 8 h 66"/>
                <a:gd name="T38" fmla="*/ 72 w 72"/>
                <a:gd name="T39" fmla="*/ 16 h 66"/>
                <a:gd name="T40" fmla="*/ 70 w 72"/>
                <a:gd name="T41" fmla="*/ 22 h 66"/>
                <a:gd name="T42" fmla="*/ 72 w 72"/>
                <a:gd name="T43" fmla="*/ 25 h 66"/>
                <a:gd name="T44" fmla="*/ 68 w 72"/>
                <a:gd name="T45" fmla="*/ 29 h 66"/>
                <a:gd name="T46" fmla="*/ 67 w 72"/>
                <a:gd name="T47" fmla="*/ 32 h 66"/>
                <a:gd name="T48" fmla="*/ 64 w 72"/>
                <a:gd name="T49" fmla="*/ 35 h 66"/>
                <a:gd name="T50" fmla="*/ 63 w 72"/>
                <a:gd name="T51" fmla="*/ 36 h 66"/>
                <a:gd name="T52" fmla="*/ 62 w 72"/>
                <a:gd name="T53" fmla="*/ 37 h 66"/>
                <a:gd name="T54" fmla="*/ 61 w 72"/>
                <a:gd name="T55" fmla="*/ 39 h 66"/>
                <a:gd name="T56" fmla="*/ 59 w 72"/>
                <a:gd name="T57" fmla="*/ 41 h 66"/>
                <a:gd name="T58" fmla="*/ 57 w 72"/>
                <a:gd name="T59" fmla="*/ 43 h 66"/>
                <a:gd name="T60" fmla="*/ 59 w 72"/>
                <a:gd name="T61" fmla="*/ 43 h 66"/>
                <a:gd name="T62" fmla="*/ 62 w 72"/>
                <a:gd name="T63" fmla="*/ 44 h 66"/>
                <a:gd name="T64" fmla="*/ 61 w 72"/>
                <a:gd name="T65" fmla="*/ 46 h 66"/>
                <a:gd name="T66" fmla="*/ 60 w 72"/>
                <a:gd name="T67" fmla="*/ 46 h 66"/>
                <a:gd name="T68" fmla="*/ 58 w 72"/>
                <a:gd name="T69" fmla="*/ 48 h 66"/>
                <a:gd name="T70" fmla="*/ 57 w 72"/>
                <a:gd name="T71" fmla="*/ 50 h 66"/>
                <a:gd name="T72" fmla="*/ 55 w 72"/>
                <a:gd name="T73" fmla="*/ 51 h 66"/>
                <a:gd name="T74" fmla="*/ 53 w 72"/>
                <a:gd name="T75" fmla="*/ 53 h 66"/>
                <a:gd name="T76" fmla="*/ 52 w 72"/>
                <a:gd name="T77" fmla="*/ 54 h 66"/>
                <a:gd name="T78" fmla="*/ 49 w 72"/>
                <a:gd name="T79" fmla="*/ 57 h 66"/>
                <a:gd name="T80" fmla="*/ 48 w 72"/>
                <a:gd name="T81" fmla="*/ 59 h 66"/>
                <a:gd name="T82" fmla="*/ 46 w 72"/>
                <a:gd name="T83" fmla="*/ 61 h 66"/>
                <a:gd name="T84" fmla="*/ 45 w 72"/>
                <a:gd name="T85" fmla="*/ 61 h 66"/>
                <a:gd name="T86" fmla="*/ 44 w 72"/>
                <a:gd name="T87" fmla="*/ 62 h 66"/>
                <a:gd name="T88" fmla="*/ 43 w 72"/>
                <a:gd name="T89" fmla="*/ 63 h 66"/>
                <a:gd name="T90" fmla="*/ 42 w 72"/>
                <a:gd name="T91" fmla="*/ 65 h 66"/>
                <a:gd name="T92" fmla="*/ 41 w 72"/>
                <a:gd name="T93" fmla="*/ 65 h 66"/>
                <a:gd name="T94" fmla="*/ 39 w 72"/>
                <a:gd name="T95" fmla="*/ 64 h 66"/>
                <a:gd name="T96" fmla="*/ 38 w 72"/>
                <a:gd name="T97" fmla="*/ 63 h 66"/>
                <a:gd name="T98" fmla="*/ 36 w 72"/>
                <a:gd name="T99" fmla="*/ 59 h 66"/>
                <a:gd name="T100" fmla="*/ 35 w 72"/>
                <a:gd name="T101" fmla="*/ 60 h 66"/>
                <a:gd name="T102" fmla="*/ 33 w 72"/>
                <a:gd name="T103" fmla="*/ 56 h 66"/>
                <a:gd name="T104" fmla="*/ 29 w 72"/>
                <a:gd name="T105" fmla="*/ 55 h 66"/>
                <a:gd name="T106" fmla="*/ 25 w 72"/>
                <a:gd name="T107" fmla="*/ 57 h 66"/>
                <a:gd name="T108" fmla="*/ 23 w 72"/>
                <a:gd name="T109" fmla="*/ 56 h 66"/>
                <a:gd name="T110" fmla="*/ 20 w 72"/>
                <a:gd name="T111" fmla="*/ 57 h 66"/>
                <a:gd name="T112" fmla="*/ 18 w 72"/>
                <a:gd name="T113" fmla="*/ 57 h 66"/>
                <a:gd name="T114" fmla="*/ 18 w 72"/>
                <a:gd name="T115" fmla="*/ 47 h 66"/>
                <a:gd name="T116" fmla="*/ 17 w 72"/>
                <a:gd name="T117" fmla="*/ 47 h 66"/>
                <a:gd name="T118" fmla="*/ 10 w 72"/>
                <a:gd name="T119" fmla="*/ 47 h 66"/>
                <a:gd name="T120" fmla="*/ 3 w 72"/>
                <a:gd name="T121" fmla="*/ 47 h 66"/>
                <a:gd name="T122" fmla="*/ 1 w 72"/>
                <a:gd name="T123" fmla="*/ 46 h 66"/>
                <a:gd name="T124" fmla="*/ 1 w 72"/>
                <a:gd name="T125" fmla="*/ 32 h 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"/>
                <a:gd name="T190" fmla="*/ 0 h 66"/>
                <a:gd name="T191" fmla="*/ 72 w 72"/>
                <a:gd name="T192" fmla="*/ 66 h 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" h="66">
                  <a:moveTo>
                    <a:pt x="1" y="29"/>
                  </a:moveTo>
                  <a:lnTo>
                    <a:pt x="5" y="30"/>
                  </a:lnTo>
                  <a:lnTo>
                    <a:pt x="6" y="30"/>
                  </a:lnTo>
                  <a:lnTo>
                    <a:pt x="7" y="30"/>
                  </a:lnTo>
                  <a:lnTo>
                    <a:pt x="8" y="29"/>
                  </a:lnTo>
                  <a:lnTo>
                    <a:pt x="16" y="24"/>
                  </a:lnTo>
                  <a:lnTo>
                    <a:pt x="10" y="17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31" y="2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5" y="2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0" y="6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53" y="3"/>
                  </a:lnTo>
                  <a:lnTo>
                    <a:pt x="53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58" y="3"/>
                  </a:lnTo>
                  <a:lnTo>
                    <a:pt x="59" y="3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3" y="4"/>
                  </a:lnTo>
                  <a:lnTo>
                    <a:pt x="62" y="7"/>
                  </a:lnTo>
                  <a:lnTo>
                    <a:pt x="64" y="8"/>
                  </a:lnTo>
                  <a:lnTo>
                    <a:pt x="65" y="7"/>
                  </a:lnTo>
                  <a:lnTo>
                    <a:pt x="72" y="16"/>
                  </a:lnTo>
                  <a:lnTo>
                    <a:pt x="70" y="19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70" y="23"/>
                  </a:lnTo>
                  <a:lnTo>
                    <a:pt x="71" y="24"/>
                  </a:lnTo>
                  <a:lnTo>
                    <a:pt x="72" y="25"/>
                  </a:lnTo>
                  <a:lnTo>
                    <a:pt x="69" y="26"/>
                  </a:lnTo>
                  <a:lnTo>
                    <a:pt x="68" y="28"/>
                  </a:lnTo>
                  <a:lnTo>
                    <a:pt x="68" y="29"/>
                  </a:lnTo>
                  <a:lnTo>
                    <a:pt x="69" y="31"/>
                  </a:lnTo>
                  <a:lnTo>
                    <a:pt x="67" y="32"/>
                  </a:lnTo>
                  <a:lnTo>
                    <a:pt x="66" y="33"/>
                  </a:lnTo>
                  <a:lnTo>
                    <a:pt x="65" y="34"/>
                  </a:lnTo>
                  <a:lnTo>
                    <a:pt x="64" y="35"/>
                  </a:lnTo>
                  <a:lnTo>
                    <a:pt x="64" y="36"/>
                  </a:lnTo>
                  <a:lnTo>
                    <a:pt x="63" y="36"/>
                  </a:lnTo>
                  <a:lnTo>
                    <a:pt x="63" y="37"/>
                  </a:lnTo>
                  <a:lnTo>
                    <a:pt x="62" y="37"/>
                  </a:lnTo>
                  <a:lnTo>
                    <a:pt x="62" y="38"/>
                  </a:lnTo>
                  <a:lnTo>
                    <a:pt x="61" y="39"/>
                  </a:lnTo>
                  <a:lnTo>
                    <a:pt x="60" y="40"/>
                  </a:lnTo>
                  <a:lnTo>
                    <a:pt x="59" y="41"/>
                  </a:lnTo>
                  <a:lnTo>
                    <a:pt x="58" y="41"/>
                  </a:lnTo>
                  <a:lnTo>
                    <a:pt x="57" y="42"/>
                  </a:lnTo>
                  <a:lnTo>
                    <a:pt x="57" y="43"/>
                  </a:lnTo>
                  <a:lnTo>
                    <a:pt x="58" y="43"/>
                  </a:lnTo>
                  <a:lnTo>
                    <a:pt x="59" y="43"/>
                  </a:lnTo>
                  <a:lnTo>
                    <a:pt x="60" y="43"/>
                  </a:lnTo>
                  <a:lnTo>
                    <a:pt x="61" y="44"/>
                  </a:lnTo>
                  <a:lnTo>
                    <a:pt x="62" y="44"/>
                  </a:lnTo>
                  <a:lnTo>
                    <a:pt x="62" y="45"/>
                  </a:lnTo>
                  <a:lnTo>
                    <a:pt x="61" y="46"/>
                  </a:lnTo>
                  <a:lnTo>
                    <a:pt x="60" y="47"/>
                  </a:lnTo>
                  <a:lnTo>
                    <a:pt x="60" y="46"/>
                  </a:lnTo>
                  <a:lnTo>
                    <a:pt x="59" y="47"/>
                  </a:lnTo>
                  <a:lnTo>
                    <a:pt x="58" y="48"/>
                  </a:lnTo>
                  <a:lnTo>
                    <a:pt x="57" y="49"/>
                  </a:lnTo>
                  <a:lnTo>
                    <a:pt x="57" y="50"/>
                  </a:lnTo>
                  <a:lnTo>
                    <a:pt x="56" y="50"/>
                  </a:lnTo>
                  <a:lnTo>
                    <a:pt x="55" y="51"/>
                  </a:lnTo>
                  <a:lnTo>
                    <a:pt x="54" y="51"/>
                  </a:lnTo>
                  <a:lnTo>
                    <a:pt x="54" y="52"/>
                  </a:lnTo>
                  <a:lnTo>
                    <a:pt x="53" y="53"/>
                  </a:lnTo>
                  <a:lnTo>
                    <a:pt x="52" y="54"/>
                  </a:lnTo>
                  <a:lnTo>
                    <a:pt x="51" y="55"/>
                  </a:lnTo>
                  <a:lnTo>
                    <a:pt x="50" y="56"/>
                  </a:lnTo>
                  <a:lnTo>
                    <a:pt x="49" y="57"/>
                  </a:lnTo>
                  <a:lnTo>
                    <a:pt x="48" y="58"/>
                  </a:lnTo>
                  <a:lnTo>
                    <a:pt x="48" y="59"/>
                  </a:lnTo>
                  <a:lnTo>
                    <a:pt x="47" y="59"/>
                  </a:lnTo>
                  <a:lnTo>
                    <a:pt x="47" y="60"/>
                  </a:lnTo>
                  <a:lnTo>
                    <a:pt x="46" y="61"/>
                  </a:lnTo>
                  <a:lnTo>
                    <a:pt x="45" y="61"/>
                  </a:lnTo>
                  <a:lnTo>
                    <a:pt x="44" y="62"/>
                  </a:lnTo>
                  <a:lnTo>
                    <a:pt x="44" y="63"/>
                  </a:lnTo>
                  <a:lnTo>
                    <a:pt x="43" y="63"/>
                  </a:lnTo>
                  <a:lnTo>
                    <a:pt x="42" y="64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41" y="66"/>
                  </a:lnTo>
                  <a:lnTo>
                    <a:pt x="41" y="65"/>
                  </a:lnTo>
                  <a:lnTo>
                    <a:pt x="40" y="65"/>
                  </a:lnTo>
                  <a:lnTo>
                    <a:pt x="39" y="64"/>
                  </a:lnTo>
                  <a:lnTo>
                    <a:pt x="39" y="63"/>
                  </a:lnTo>
                  <a:lnTo>
                    <a:pt x="38" y="63"/>
                  </a:lnTo>
                  <a:lnTo>
                    <a:pt x="38" y="62"/>
                  </a:lnTo>
                  <a:lnTo>
                    <a:pt x="37" y="61"/>
                  </a:lnTo>
                  <a:lnTo>
                    <a:pt x="36" y="59"/>
                  </a:lnTo>
                  <a:lnTo>
                    <a:pt x="35" y="60"/>
                  </a:lnTo>
                  <a:lnTo>
                    <a:pt x="34" y="59"/>
                  </a:lnTo>
                  <a:lnTo>
                    <a:pt x="32" y="57"/>
                  </a:lnTo>
                  <a:lnTo>
                    <a:pt x="33" y="56"/>
                  </a:lnTo>
                  <a:lnTo>
                    <a:pt x="31" y="54"/>
                  </a:lnTo>
                  <a:lnTo>
                    <a:pt x="30" y="55"/>
                  </a:lnTo>
                  <a:lnTo>
                    <a:pt x="29" y="55"/>
                  </a:lnTo>
                  <a:lnTo>
                    <a:pt x="28" y="56"/>
                  </a:lnTo>
                  <a:lnTo>
                    <a:pt x="27" y="56"/>
                  </a:lnTo>
                  <a:lnTo>
                    <a:pt x="25" y="57"/>
                  </a:lnTo>
                  <a:lnTo>
                    <a:pt x="25" y="56"/>
                  </a:lnTo>
                  <a:lnTo>
                    <a:pt x="24" y="56"/>
                  </a:lnTo>
                  <a:lnTo>
                    <a:pt x="23" y="56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18" y="58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8" y="54"/>
                  </a:lnTo>
                  <a:lnTo>
                    <a:pt x="18" y="49"/>
                  </a:lnTo>
                  <a:lnTo>
                    <a:pt x="18" y="47"/>
                  </a:lnTo>
                  <a:lnTo>
                    <a:pt x="18" y="46"/>
                  </a:lnTo>
                  <a:lnTo>
                    <a:pt x="17" y="47"/>
                  </a:lnTo>
                  <a:lnTo>
                    <a:pt x="15" y="47"/>
                  </a:lnTo>
                  <a:lnTo>
                    <a:pt x="13" y="47"/>
                  </a:lnTo>
                  <a:lnTo>
                    <a:pt x="10" y="47"/>
                  </a:lnTo>
                  <a:lnTo>
                    <a:pt x="7" y="47"/>
                  </a:lnTo>
                  <a:lnTo>
                    <a:pt x="4" y="47"/>
                  </a:lnTo>
                  <a:lnTo>
                    <a:pt x="3" y="47"/>
                  </a:lnTo>
                  <a:lnTo>
                    <a:pt x="2" y="46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0" y="36"/>
                  </a:lnTo>
                  <a:lnTo>
                    <a:pt x="1" y="32"/>
                  </a:lnTo>
                  <a:lnTo>
                    <a:pt x="1" y="31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B3B3FF">
                <a:alpha val="71000"/>
              </a:srgbClr>
            </a:solidFill>
            <a:ln w="0">
              <a:solidFill>
                <a:srgbClr val="9393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prstMaterial="flat">
              <a:bevelT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" name="370"/>
            <p:cNvSpPr>
              <a:spLocks/>
            </p:cNvSpPr>
            <p:nvPr/>
          </p:nvSpPr>
          <p:spPr bwMode="auto">
            <a:xfrm>
              <a:off x="1645342" y="2514846"/>
              <a:ext cx="1212357" cy="1040134"/>
            </a:xfrm>
            <a:custGeom>
              <a:avLst/>
              <a:gdLst>
                <a:gd name="T0" fmla="*/ 4 w 96"/>
                <a:gd name="T1" fmla="*/ 34 h 85"/>
                <a:gd name="T2" fmla="*/ 11 w 96"/>
                <a:gd name="T3" fmla="*/ 32 h 85"/>
                <a:gd name="T4" fmla="*/ 14 w 96"/>
                <a:gd name="T5" fmla="*/ 32 h 85"/>
                <a:gd name="T6" fmla="*/ 20 w 96"/>
                <a:gd name="T7" fmla="*/ 25 h 85"/>
                <a:gd name="T8" fmla="*/ 21 w 96"/>
                <a:gd name="T9" fmla="*/ 28 h 85"/>
                <a:gd name="T10" fmla="*/ 25 w 96"/>
                <a:gd name="T11" fmla="*/ 31 h 85"/>
                <a:gd name="T12" fmla="*/ 29 w 96"/>
                <a:gd name="T13" fmla="*/ 29 h 85"/>
                <a:gd name="T14" fmla="*/ 36 w 96"/>
                <a:gd name="T15" fmla="*/ 28 h 85"/>
                <a:gd name="T16" fmla="*/ 40 w 96"/>
                <a:gd name="T17" fmla="*/ 18 h 85"/>
                <a:gd name="T18" fmla="*/ 54 w 96"/>
                <a:gd name="T19" fmla="*/ 19 h 85"/>
                <a:gd name="T20" fmla="*/ 52 w 96"/>
                <a:gd name="T21" fmla="*/ 12 h 85"/>
                <a:gd name="T22" fmla="*/ 53 w 96"/>
                <a:gd name="T23" fmla="*/ 8 h 85"/>
                <a:gd name="T24" fmla="*/ 54 w 96"/>
                <a:gd name="T25" fmla="*/ 7 h 85"/>
                <a:gd name="T26" fmla="*/ 56 w 96"/>
                <a:gd name="T27" fmla="*/ 6 h 85"/>
                <a:gd name="T28" fmla="*/ 57 w 96"/>
                <a:gd name="T29" fmla="*/ 4 h 85"/>
                <a:gd name="T30" fmla="*/ 59 w 96"/>
                <a:gd name="T31" fmla="*/ 0 h 85"/>
                <a:gd name="T32" fmla="*/ 61 w 96"/>
                <a:gd name="T33" fmla="*/ 2 h 85"/>
                <a:gd name="T34" fmla="*/ 68 w 96"/>
                <a:gd name="T35" fmla="*/ 6 h 85"/>
                <a:gd name="T36" fmla="*/ 70 w 96"/>
                <a:gd name="T37" fmla="*/ 7 h 85"/>
                <a:gd name="T38" fmla="*/ 70 w 96"/>
                <a:gd name="T39" fmla="*/ 5 h 85"/>
                <a:gd name="T40" fmla="*/ 72 w 96"/>
                <a:gd name="T41" fmla="*/ 6 h 85"/>
                <a:gd name="T42" fmla="*/ 74 w 96"/>
                <a:gd name="T43" fmla="*/ 6 h 85"/>
                <a:gd name="T44" fmla="*/ 70 w 96"/>
                <a:gd name="T45" fmla="*/ 13 h 85"/>
                <a:gd name="T46" fmla="*/ 68 w 96"/>
                <a:gd name="T47" fmla="*/ 11 h 85"/>
                <a:gd name="T48" fmla="*/ 66 w 96"/>
                <a:gd name="T49" fmla="*/ 11 h 85"/>
                <a:gd name="T50" fmla="*/ 66 w 96"/>
                <a:gd name="T51" fmla="*/ 18 h 85"/>
                <a:gd name="T52" fmla="*/ 68 w 96"/>
                <a:gd name="T53" fmla="*/ 29 h 85"/>
                <a:gd name="T54" fmla="*/ 74 w 96"/>
                <a:gd name="T55" fmla="*/ 32 h 85"/>
                <a:gd name="T56" fmla="*/ 79 w 96"/>
                <a:gd name="T57" fmla="*/ 32 h 85"/>
                <a:gd name="T58" fmla="*/ 79 w 96"/>
                <a:gd name="T59" fmla="*/ 38 h 85"/>
                <a:gd name="T60" fmla="*/ 79 w 96"/>
                <a:gd name="T61" fmla="*/ 52 h 85"/>
                <a:gd name="T62" fmla="*/ 81 w 96"/>
                <a:gd name="T63" fmla="*/ 53 h 85"/>
                <a:gd name="T64" fmla="*/ 88 w 96"/>
                <a:gd name="T65" fmla="*/ 53 h 85"/>
                <a:gd name="T66" fmla="*/ 95 w 96"/>
                <a:gd name="T67" fmla="*/ 53 h 85"/>
                <a:gd name="T68" fmla="*/ 96 w 96"/>
                <a:gd name="T69" fmla="*/ 53 h 85"/>
                <a:gd name="T70" fmla="*/ 96 w 96"/>
                <a:gd name="T71" fmla="*/ 63 h 85"/>
                <a:gd name="T72" fmla="*/ 93 w 96"/>
                <a:gd name="T73" fmla="*/ 65 h 85"/>
                <a:gd name="T74" fmla="*/ 91 w 96"/>
                <a:gd name="T75" fmla="*/ 66 h 85"/>
                <a:gd name="T76" fmla="*/ 88 w 96"/>
                <a:gd name="T77" fmla="*/ 68 h 85"/>
                <a:gd name="T78" fmla="*/ 86 w 96"/>
                <a:gd name="T79" fmla="*/ 70 h 85"/>
                <a:gd name="T80" fmla="*/ 74 w 96"/>
                <a:gd name="T81" fmla="*/ 73 h 85"/>
                <a:gd name="T82" fmla="*/ 76 w 96"/>
                <a:gd name="T83" fmla="*/ 77 h 85"/>
                <a:gd name="T84" fmla="*/ 73 w 96"/>
                <a:gd name="T85" fmla="*/ 78 h 85"/>
                <a:gd name="T86" fmla="*/ 72 w 96"/>
                <a:gd name="T87" fmla="*/ 78 h 85"/>
                <a:gd name="T88" fmla="*/ 68 w 96"/>
                <a:gd name="T89" fmla="*/ 80 h 85"/>
                <a:gd name="T90" fmla="*/ 66 w 96"/>
                <a:gd name="T91" fmla="*/ 80 h 85"/>
                <a:gd name="T92" fmla="*/ 61 w 96"/>
                <a:gd name="T93" fmla="*/ 83 h 85"/>
                <a:gd name="T94" fmla="*/ 60 w 96"/>
                <a:gd name="T95" fmla="*/ 80 h 85"/>
                <a:gd name="T96" fmla="*/ 57 w 96"/>
                <a:gd name="T97" fmla="*/ 77 h 85"/>
                <a:gd name="T98" fmla="*/ 52 w 96"/>
                <a:gd name="T99" fmla="*/ 78 h 85"/>
                <a:gd name="T100" fmla="*/ 47 w 96"/>
                <a:gd name="T101" fmla="*/ 80 h 85"/>
                <a:gd name="T102" fmla="*/ 41 w 96"/>
                <a:gd name="T103" fmla="*/ 80 h 85"/>
                <a:gd name="T104" fmla="*/ 34 w 96"/>
                <a:gd name="T105" fmla="*/ 80 h 85"/>
                <a:gd name="T106" fmla="*/ 32 w 96"/>
                <a:gd name="T107" fmla="*/ 85 h 85"/>
                <a:gd name="T108" fmla="*/ 29 w 96"/>
                <a:gd name="T109" fmla="*/ 82 h 85"/>
                <a:gd name="T110" fmla="*/ 26 w 96"/>
                <a:gd name="T111" fmla="*/ 79 h 85"/>
                <a:gd name="T112" fmla="*/ 13 w 96"/>
                <a:gd name="T113" fmla="*/ 71 h 85"/>
                <a:gd name="T114" fmla="*/ 17 w 96"/>
                <a:gd name="T115" fmla="*/ 52 h 85"/>
                <a:gd name="T116" fmla="*/ 8 w 96"/>
                <a:gd name="T117" fmla="*/ 47 h 85"/>
                <a:gd name="T118" fmla="*/ 4 w 96"/>
                <a:gd name="T119" fmla="*/ 42 h 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6"/>
                <a:gd name="T181" fmla="*/ 0 h 85"/>
                <a:gd name="T182" fmla="*/ 96 w 96"/>
                <a:gd name="T183" fmla="*/ 85 h 8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6" h="85">
                  <a:moveTo>
                    <a:pt x="0" y="35"/>
                  </a:moveTo>
                  <a:lnTo>
                    <a:pt x="1" y="34"/>
                  </a:lnTo>
                  <a:lnTo>
                    <a:pt x="4" y="34"/>
                  </a:lnTo>
                  <a:lnTo>
                    <a:pt x="5" y="34"/>
                  </a:lnTo>
                  <a:lnTo>
                    <a:pt x="9" y="31"/>
                  </a:lnTo>
                  <a:lnTo>
                    <a:pt x="11" y="32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4" y="32"/>
                  </a:lnTo>
                  <a:lnTo>
                    <a:pt x="15" y="32"/>
                  </a:lnTo>
                  <a:lnTo>
                    <a:pt x="16" y="31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1" y="27"/>
                  </a:lnTo>
                  <a:lnTo>
                    <a:pt x="21" y="28"/>
                  </a:lnTo>
                  <a:lnTo>
                    <a:pt x="21" y="29"/>
                  </a:lnTo>
                  <a:lnTo>
                    <a:pt x="25" y="31"/>
                  </a:lnTo>
                  <a:lnTo>
                    <a:pt x="28" y="28"/>
                  </a:lnTo>
                  <a:lnTo>
                    <a:pt x="28" y="29"/>
                  </a:lnTo>
                  <a:lnTo>
                    <a:pt x="29" y="29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36" y="28"/>
                  </a:lnTo>
                  <a:lnTo>
                    <a:pt x="37" y="19"/>
                  </a:lnTo>
                  <a:lnTo>
                    <a:pt x="40" y="17"/>
                  </a:lnTo>
                  <a:lnTo>
                    <a:pt x="40" y="18"/>
                  </a:lnTo>
                  <a:lnTo>
                    <a:pt x="43" y="17"/>
                  </a:lnTo>
                  <a:lnTo>
                    <a:pt x="45" y="23"/>
                  </a:lnTo>
                  <a:lnTo>
                    <a:pt x="54" y="19"/>
                  </a:lnTo>
                  <a:lnTo>
                    <a:pt x="53" y="16"/>
                  </a:lnTo>
                  <a:lnTo>
                    <a:pt x="54" y="15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3" y="8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6" y="7"/>
                  </a:lnTo>
                  <a:lnTo>
                    <a:pt x="56" y="6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57" y="3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1" y="2"/>
                  </a:lnTo>
                  <a:lnTo>
                    <a:pt x="65" y="1"/>
                  </a:lnTo>
                  <a:lnTo>
                    <a:pt x="68" y="6"/>
                  </a:lnTo>
                  <a:lnTo>
                    <a:pt x="69" y="7"/>
                  </a:lnTo>
                  <a:lnTo>
                    <a:pt x="70" y="7"/>
                  </a:lnTo>
                  <a:lnTo>
                    <a:pt x="70" y="6"/>
                  </a:lnTo>
                  <a:lnTo>
                    <a:pt x="70" y="5"/>
                  </a:lnTo>
                  <a:lnTo>
                    <a:pt x="70" y="4"/>
                  </a:lnTo>
                  <a:lnTo>
                    <a:pt x="71" y="5"/>
                  </a:lnTo>
                  <a:lnTo>
                    <a:pt x="72" y="6"/>
                  </a:lnTo>
                  <a:lnTo>
                    <a:pt x="73" y="6"/>
                  </a:lnTo>
                  <a:lnTo>
                    <a:pt x="74" y="6"/>
                  </a:lnTo>
                  <a:lnTo>
                    <a:pt x="71" y="14"/>
                  </a:lnTo>
                  <a:lnTo>
                    <a:pt x="70" y="14"/>
                  </a:lnTo>
                  <a:lnTo>
                    <a:pt x="70" y="13"/>
                  </a:lnTo>
                  <a:lnTo>
                    <a:pt x="69" y="13"/>
                  </a:lnTo>
                  <a:lnTo>
                    <a:pt x="69" y="12"/>
                  </a:lnTo>
                  <a:lnTo>
                    <a:pt x="68" y="11"/>
                  </a:lnTo>
                  <a:lnTo>
                    <a:pt x="67" y="11"/>
                  </a:lnTo>
                  <a:lnTo>
                    <a:pt x="66" y="11"/>
                  </a:lnTo>
                  <a:lnTo>
                    <a:pt x="65" y="11"/>
                  </a:lnTo>
                  <a:lnTo>
                    <a:pt x="65" y="18"/>
                  </a:lnTo>
                  <a:lnTo>
                    <a:pt x="66" y="18"/>
                  </a:lnTo>
                  <a:lnTo>
                    <a:pt x="65" y="28"/>
                  </a:lnTo>
                  <a:lnTo>
                    <a:pt x="67" y="28"/>
                  </a:lnTo>
                  <a:lnTo>
                    <a:pt x="68" y="29"/>
                  </a:lnTo>
                  <a:lnTo>
                    <a:pt x="69" y="29"/>
                  </a:lnTo>
                  <a:lnTo>
                    <a:pt x="74" y="29"/>
                  </a:lnTo>
                  <a:lnTo>
                    <a:pt x="74" y="32"/>
                  </a:lnTo>
                  <a:lnTo>
                    <a:pt x="75" y="32"/>
                  </a:lnTo>
                  <a:lnTo>
                    <a:pt x="77" y="32"/>
                  </a:lnTo>
                  <a:lnTo>
                    <a:pt x="79" y="32"/>
                  </a:lnTo>
                  <a:lnTo>
                    <a:pt x="79" y="35"/>
                  </a:lnTo>
                  <a:lnTo>
                    <a:pt x="79" y="37"/>
                  </a:lnTo>
                  <a:lnTo>
                    <a:pt x="79" y="38"/>
                  </a:lnTo>
                  <a:lnTo>
                    <a:pt x="78" y="42"/>
                  </a:lnTo>
                  <a:lnTo>
                    <a:pt x="78" y="51"/>
                  </a:lnTo>
                  <a:lnTo>
                    <a:pt x="79" y="52"/>
                  </a:lnTo>
                  <a:lnTo>
                    <a:pt x="80" y="52"/>
                  </a:lnTo>
                  <a:lnTo>
                    <a:pt x="81" y="53"/>
                  </a:lnTo>
                  <a:lnTo>
                    <a:pt x="82" y="53"/>
                  </a:lnTo>
                  <a:lnTo>
                    <a:pt x="85" y="53"/>
                  </a:lnTo>
                  <a:lnTo>
                    <a:pt x="88" y="53"/>
                  </a:lnTo>
                  <a:lnTo>
                    <a:pt x="91" y="53"/>
                  </a:lnTo>
                  <a:lnTo>
                    <a:pt x="93" y="53"/>
                  </a:lnTo>
                  <a:lnTo>
                    <a:pt x="95" y="53"/>
                  </a:lnTo>
                  <a:lnTo>
                    <a:pt x="96" y="52"/>
                  </a:lnTo>
                  <a:lnTo>
                    <a:pt x="96" y="53"/>
                  </a:lnTo>
                  <a:lnTo>
                    <a:pt x="96" y="55"/>
                  </a:lnTo>
                  <a:lnTo>
                    <a:pt x="96" y="60"/>
                  </a:lnTo>
                  <a:lnTo>
                    <a:pt x="96" y="63"/>
                  </a:lnTo>
                  <a:lnTo>
                    <a:pt x="95" y="64"/>
                  </a:lnTo>
                  <a:lnTo>
                    <a:pt x="94" y="65"/>
                  </a:lnTo>
                  <a:lnTo>
                    <a:pt x="93" y="65"/>
                  </a:lnTo>
                  <a:lnTo>
                    <a:pt x="91" y="66"/>
                  </a:lnTo>
                  <a:lnTo>
                    <a:pt x="90" y="66"/>
                  </a:lnTo>
                  <a:lnTo>
                    <a:pt x="90" y="67"/>
                  </a:lnTo>
                  <a:lnTo>
                    <a:pt x="88" y="68"/>
                  </a:lnTo>
                  <a:lnTo>
                    <a:pt x="87" y="68"/>
                  </a:lnTo>
                  <a:lnTo>
                    <a:pt x="87" y="69"/>
                  </a:lnTo>
                  <a:lnTo>
                    <a:pt x="86" y="70"/>
                  </a:lnTo>
                  <a:lnTo>
                    <a:pt x="85" y="70"/>
                  </a:lnTo>
                  <a:lnTo>
                    <a:pt x="73" y="72"/>
                  </a:lnTo>
                  <a:lnTo>
                    <a:pt x="74" y="73"/>
                  </a:lnTo>
                  <a:lnTo>
                    <a:pt x="74" y="74"/>
                  </a:lnTo>
                  <a:lnTo>
                    <a:pt x="75" y="75"/>
                  </a:lnTo>
                  <a:lnTo>
                    <a:pt x="76" y="77"/>
                  </a:lnTo>
                  <a:lnTo>
                    <a:pt x="75" y="77"/>
                  </a:lnTo>
                  <a:lnTo>
                    <a:pt x="74" y="78"/>
                  </a:lnTo>
                  <a:lnTo>
                    <a:pt x="73" y="78"/>
                  </a:lnTo>
                  <a:lnTo>
                    <a:pt x="72" y="78"/>
                  </a:lnTo>
                  <a:lnTo>
                    <a:pt x="71" y="79"/>
                  </a:lnTo>
                  <a:lnTo>
                    <a:pt x="70" y="80"/>
                  </a:lnTo>
                  <a:lnTo>
                    <a:pt x="68" y="80"/>
                  </a:lnTo>
                  <a:lnTo>
                    <a:pt x="67" y="79"/>
                  </a:lnTo>
                  <a:lnTo>
                    <a:pt x="67" y="80"/>
                  </a:lnTo>
                  <a:lnTo>
                    <a:pt x="66" y="80"/>
                  </a:lnTo>
                  <a:lnTo>
                    <a:pt x="66" y="81"/>
                  </a:lnTo>
                  <a:lnTo>
                    <a:pt x="63" y="84"/>
                  </a:lnTo>
                  <a:lnTo>
                    <a:pt x="61" y="83"/>
                  </a:lnTo>
                  <a:lnTo>
                    <a:pt x="60" y="82"/>
                  </a:lnTo>
                  <a:lnTo>
                    <a:pt x="60" y="81"/>
                  </a:lnTo>
                  <a:lnTo>
                    <a:pt x="60" y="80"/>
                  </a:lnTo>
                  <a:lnTo>
                    <a:pt x="60" y="79"/>
                  </a:lnTo>
                  <a:lnTo>
                    <a:pt x="59" y="78"/>
                  </a:lnTo>
                  <a:lnTo>
                    <a:pt x="57" y="77"/>
                  </a:lnTo>
                  <a:lnTo>
                    <a:pt x="57" y="75"/>
                  </a:lnTo>
                  <a:lnTo>
                    <a:pt x="54" y="76"/>
                  </a:lnTo>
                  <a:lnTo>
                    <a:pt x="52" y="78"/>
                  </a:lnTo>
                  <a:lnTo>
                    <a:pt x="49" y="76"/>
                  </a:lnTo>
                  <a:lnTo>
                    <a:pt x="47" y="79"/>
                  </a:lnTo>
                  <a:lnTo>
                    <a:pt x="47" y="80"/>
                  </a:lnTo>
                  <a:lnTo>
                    <a:pt x="46" y="80"/>
                  </a:lnTo>
                  <a:lnTo>
                    <a:pt x="43" y="80"/>
                  </a:lnTo>
                  <a:lnTo>
                    <a:pt x="41" y="80"/>
                  </a:lnTo>
                  <a:lnTo>
                    <a:pt x="40" y="80"/>
                  </a:lnTo>
                  <a:lnTo>
                    <a:pt x="38" y="79"/>
                  </a:lnTo>
                  <a:lnTo>
                    <a:pt x="34" y="80"/>
                  </a:lnTo>
                  <a:lnTo>
                    <a:pt x="33" y="81"/>
                  </a:lnTo>
                  <a:lnTo>
                    <a:pt x="32" y="85"/>
                  </a:lnTo>
                  <a:lnTo>
                    <a:pt x="31" y="85"/>
                  </a:lnTo>
                  <a:lnTo>
                    <a:pt x="30" y="83"/>
                  </a:lnTo>
                  <a:lnTo>
                    <a:pt x="29" y="82"/>
                  </a:lnTo>
                  <a:lnTo>
                    <a:pt x="29" y="81"/>
                  </a:lnTo>
                  <a:lnTo>
                    <a:pt x="27" y="79"/>
                  </a:lnTo>
                  <a:lnTo>
                    <a:pt x="26" y="79"/>
                  </a:lnTo>
                  <a:lnTo>
                    <a:pt x="23" y="75"/>
                  </a:lnTo>
                  <a:lnTo>
                    <a:pt x="25" y="72"/>
                  </a:lnTo>
                  <a:lnTo>
                    <a:pt x="13" y="71"/>
                  </a:lnTo>
                  <a:lnTo>
                    <a:pt x="13" y="62"/>
                  </a:lnTo>
                  <a:lnTo>
                    <a:pt x="16" y="62"/>
                  </a:lnTo>
                  <a:lnTo>
                    <a:pt x="17" y="52"/>
                  </a:lnTo>
                  <a:lnTo>
                    <a:pt x="9" y="51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7" y="44"/>
                  </a:lnTo>
                  <a:lnTo>
                    <a:pt x="5" y="44"/>
                  </a:lnTo>
                  <a:lnTo>
                    <a:pt x="4" y="42"/>
                  </a:lnTo>
                  <a:lnTo>
                    <a:pt x="2" y="3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B3B3FF">
                <a:alpha val="71000"/>
              </a:srgbClr>
            </a:solidFill>
            <a:ln w="0">
              <a:solidFill>
                <a:srgbClr val="9393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prstMaterial="flat">
              <a:bevelT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" name="320"/>
            <p:cNvSpPr>
              <a:spLocks/>
            </p:cNvSpPr>
            <p:nvPr/>
          </p:nvSpPr>
          <p:spPr bwMode="auto">
            <a:xfrm>
              <a:off x="1912349" y="562812"/>
              <a:ext cx="894835" cy="1033010"/>
            </a:xfrm>
            <a:custGeom>
              <a:avLst/>
              <a:gdLst>
                <a:gd name="T0" fmla="*/ 7 w 71"/>
                <a:gd name="T1" fmla="*/ 34 h 84"/>
                <a:gd name="T2" fmla="*/ 6 w 71"/>
                <a:gd name="T3" fmla="*/ 27 h 84"/>
                <a:gd name="T4" fmla="*/ 5 w 71"/>
                <a:gd name="T5" fmla="*/ 25 h 84"/>
                <a:gd name="T6" fmla="*/ 22 w 71"/>
                <a:gd name="T7" fmla="*/ 16 h 84"/>
                <a:gd name="T8" fmla="*/ 22 w 71"/>
                <a:gd name="T9" fmla="*/ 15 h 84"/>
                <a:gd name="T10" fmla="*/ 22 w 71"/>
                <a:gd name="T11" fmla="*/ 14 h 84"/>
                <a:gd name="T12" fmla="*/ 31 w 71"/>
                <a:gd name="T13" fmla="*/ 4 h 84"/>
                <a:gd name="T14" fmla="*/ 34 w 71"/>
                <a:gd name="T15" fmla="*/ 10 h 84"/>
                <a:gd name="T16" fmla="*/ 42 w 71"/>
                <a:gd name="T17" fmla="*/ 4 h 84"/>
                <a:gd name="T18" fmla="*/ 53 w 71"/>
                <a:gd name="T19" fmla="*/ 3 h 84"/>
                <a:gd name="T20" fmla="*/ 59 w 71"/>
                <a:gd name="T21" fmla="*/ 14 h 84"/>
                <a:gd name="T22" fmla="*/ 61 w 71"/>
                <a:gd name="T23" fmla="*/ 14 h 84"/>
                <a:gd name="T24" fmla="*/ 66 w 71"/>
                <a:gd name="T25" fmla="*/ 23 h 84"/>
                <a:gd name="T26" fmla="*/ 66 w 71"/>
                <a:gd name="T27" fmla="*/ 25 h 84"/>
                <a:gd name="T28" fmla="*/ 71 w 71"/>
                <a:gd name="T29" fmla="*/ 39 h 84"/>
                <a:gd name="T30" fmla="*/ 69 w 71"/>
                <a:gd name="T31" fmla="*/ 51 h 84"/>
                <a:gd name="T32" fmla="*/ 60 w 71"/>
                <a:gd name="T33" fmla="*/ 60 h 84"/>
                <a:gd name="T34" fmla="*/ 60 w 71"/>
                <a:gd name="T35" fmla="*/ 62 h 84"/>
                <a:gd name="T36" fmla="*/ 61 w 71"/>
                <a:gd name="T37" fmla="*/ 64 h 84"/>
                <a:gd name="T38" fmla="*/ 58 w 71"/>
                <a:gd name="T39" fmla="*/ 66 h 84"/>
                <a:gd name="T40" fmla="*/ 60 w 71"/>
                <a:gd name="T41" fmla="*/ 75 h 84"/>
                <a:gd name="T42" fmla="*/ 59 w 71"/>
                <a:gd name="T43" fmla="*/ 75 h 84"/>
                <a:gd name="T44" fmla="*/ 57 w 71"/>
                <a:gd name="T45" fmla="*/ 73 h 84"/>
                <a:gd name="T46" fmla="*/ 40 w 71"/>
                <a:gd name="T47" fmla="*/ 73 h 84"/>
                <a:gd name="T48" fmla="*/ 43 w 71"/>
                <a:gd name="T49" fmla="*/ 81 h 84"/>
                <a:gd name="T50" fmla="*/ 39 w 71"/>
                <a:gd name="T51" fmla="*/ 83 h 84"/>
                <a:gd name="T52" fmla="*/ 37 w 71"/>
                <a:gd name="T53" fmla="*/ 81 h 84"/>
                <a:gd name="T54" fmla="*/ 35 w 71"/>
                <a:gd name="T55" fmla="*/ 80 h 84"/>
                <a:gd name="T56" fmla="*/ 33 w 71"/>
                <a:gd name="T57" fmla="*/ 80 h 84"/>
                <a:gd name="T58" fmla="*/ 32 w 71"/>
                <a:gd name="T59" fmla="*/ 80 h 84"/>
                <a:gd name="T60" fmla="*/ 31 w 71"/>
                <a:gd name="T61" fmla="*/ 79 h 84"/>
                <a:gd name="T62" fmla="*/ 18 w 71"/>
                <a:gd name="T63" fmla="*/ 83 h 84"/>
                <a:gd name="T64" fmla="*/ 14 w 71"/>
                <a:gd name="T65" fmla="*/ 84 h 84"/>
                <a:gd name="T66" fmla="*/ 13 w 71"/>
                <a:gd name="T67" fmla="*/ 77 h 84"/>
                <a:gd name="T68" fmla="*/ 15 w 71"/>
                <a:gd name="T69" fmla="*/ 76 h 84"/>
                <a:gd name="T70" fmla="*/ 16 w 71"/>
                <a:gd name="T71" fmla="*/ 75 h 84"/>
                <a:gd name="T72" fmla="*/ 15 w 71"/>
                <a:gd name="T73" fmla="*/ 72 h 84"/>
                <a:gd name="T74" fmla="*/ 14 w 71"/>
                <a:gd name="T75" fmla="*/ 67 h 84"/>
                <a:gd name="T76" fmla="*/ 16 w 71"/>
                <a:gd name="T77" fmla="*/ 59 h 84"/>
                <a:gd name="T78" fmla="*/ 13 w 71"/>
                <a:gd name="T79" fmla="*/ 55 h 84"/>
                <a:gd name="T80" fmla="*/ 9 w 71"/>
                <a:gd name="T81" fmla="*/ 51 h 84"/>
                <a:gd name="T82" fmla="*/ 8 w 71"/>
                <a:gd name="T83" fmla="*/ 51 h 84"/>
                <a:gd name="T84" fmla="*/ 7 w 71"/>
                <a:gd name="T85" fmla="*/ 51 h 84"/>
                <a:gd name="T86" fmla="*/ 6 w 71"/>
                <a:gd name="T87" fmla="*/ 50 h 84"/>
                <a:gd name="T88" fmla="*/ 6 w 71"/>
                <a:gd name="T89" fmla="*/ 47 h 84"/>
                <a:gd name="T90" fmla="*/ 5 w 71"/>
                <a:gd name="T91" fmla="*/ 45 h 84"/>
                <a:gd name="T92" fmla="*/ 4 w 71"/>
                <a:gd name="T93" fmla="*/ 43 h 84"/>
                <a:gd name="T94" fmla="*/ 2 w 71"/>
                <a:gd name="T95" fmla="*/ 42 h 84"/>
                <a:gd name="T96" fmla="*/ 1 w 71"/>
                <a:gd name="T97" fmla="*/ 42 h 84"/>
                <a:gd name="T98" fmla="*/ 1 w 71"/>
                <a:gd name="T99" fmla="*/ 41 h 84"/>
                <a:gd name="T100" fmla="*/ 2 w 71"/>
                <a:gd name="T101" fmla="*/ 40 h 84"/>
                <a:gd name="T102" fmla="*/ 2 w 71"/>
                <a:gd name="T103" fmla="*/ 37 h 8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1"/>
                <a:gd name="T157" fmla="*/ 0 h 84"/>
                <a:gd name="T158" fmla="*/ 71 w 71"/>
                <a:gd name="T159" fmla="*/ 84 h 8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1" h="84">
                  <a:moveTo>
                    <a:pt x="1" y="36"/>
                  </a:moveTo>
                  <a:lnTo>
                    <a:pt x="7" y="34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5" y="25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19" y="9"/>
                  </a:lnTo>
                  <a:lnTo>
                    <a:pt x="31" y="4"/>
                  </a:lnTo>
                  <a:lnTo>
                    <a:pt x="33" y="9"/>
                  </a:lnTo>
                  <a:lnTo>
                    <a:pt x="34" y="10"/>
                  </a:lnTo>
                  <a:lnTo>
                    <a:pt x="40" y="7"/>
                  </a:lnTo>
                  <a:lnTo>
                    <a:pt x="42" y="4"/>
                  </a:lnTo>
                  <a:lnTo>
                    <a:pt x="51" y="0"/>
                  </a:lnTo>
                  <a:lnTo>
                    <a:pt x="53" y="3"/>
                  </a:lnTo>
                  <a:lnTo>
                    <a:pt x="54" y="2"/>
                  </a:lnTo>
                  <a:lnTo>
                    <a:pt x="59" y="14"/>
                  </a:lnTo>
                  <a:lnTo>
                    <a:pt x="60" y="14"/>
                  </a:lnTo>
                  <a:lnTo>
                    <a:pt x="61" y="14"/>
                  </a:lnTo>
                  <a:lnTo>
                    <a:pt x="65" y="22"/>
                  </a:lnTo>
                  <a:lnTo>
                    <a:pt x="66" y="23"/>
                  </a:lnTo>
                  <a:lnTo>
                    <a:pt x="66" y="25"/>
                  </a:lnTo>
                  <a:lnTo>
                    <a:pt x="65" y="27"/>
                  </a:lnTo>
                  <a:lnTo>
                    <a:pt x="71" y="39"/>
                  </a:lnTo>
                  <a:lnTo>
                    <a:pt x="71" y="48"/>
                  </a:lnTo>
                  <a:lnTo>
                    <a:pt x="69" y="51"/>
                  </a:lnTo>
                  <a:lnTo>
                    <a:pt x="65" y="50"/>
                  </a:lnTo>
                  <a:lnTo>
                    <a:pt x="60" y="60"/>
                  </a:lnTo>
                  <a:lnTo>
                    <a:pt x="60" y="61"/>
                  </a:lnTo>
                  <a:lnTo>
                    <a:pt x="60" y="62"/>
                  </a:lnTo>
                  <a:lnTo>
                    <a:pt x="61" y="63"/>
                  </a:lnTo>
                  <a:lnTo>
                    <a:pt x="61" y="64"/>
                  </a:lnTo>
                  <a:lnTo>
                    <a:pt x="60" y="64"/>
                  </a:lnTo>
                  <a:lnTo>
                    <a:pt x="58" y="66"/>
                  </a:lnTo>
                  <a:lnTo>
                    <a:pt x="61" y="75"/>
                  </a:lnTo>
                  <a:lnTo>
                    <a:pt x="60" y="75"/>
                  </a:lnTo>
                  <a:lnTo>
                    <a:pt x="59" y="75"/>
                  </a:lnTo>
                  <a:lnTo>
                    <a:pt x="57" y="74"/>
                  </a:lnTo>
                  <a:lnTo>
                    <a:pt x="57" y="73"/>
                  </a:lnTo>
                  <a:lnTo>
                    <a:pt x="41" y="73"/>
                  </a:lnTo>
                  <a:lnTo>
                    <a:pt x="40" y="73"/>
                  </a:lnTo>
                  <a:lnTo>
                    <a:pt x="39" y="77"/>
                  </a:lnTo>
                  <a:lnTo>
                    <a:pt x="43" y="81"/>
                  </a:lnTo>
                  <a:lnTo>
                    <a:pt x="40" y="83"/>
                  </a:lnTo>
                  <a:lnTo>
                    <a:pt x="39" y="83"/>
                  </a:lnTo>
                  <a:lnTo>
                    <a:pt x="38" y="82"/>
                  </a:lnTo>
                  <a:lnTo>
                    <a:pt x="37" y="81"/>
                  </a:lnTo>
                  <a:lnTo>
                    <a:pt x="36" y="81"/>
                  </a:lnTo>
                  <a:lnTo>
                    <a:pt x="35" y="80"/>
                  </a:lnTo>
                  <a:lnTo>
                    <a:pt x="34" y="80"/>
                  </a:lnTo>
                  <a:lnTo>
                    <a:pt x="33" y="80"/>
                  </a:lnTo>
                  <a:lnTo>
                    <a:pt x="32" y="80"/>
                  </a:lnTo>
                  <a:lnTo>
                    <a:pt x="32" y="79"/>
                  </a:lnTo>
                  <a:lnTo>
                    <a:pt x="31" y="79"/>
                  </a:lnTo>
                  <a:lnTo>
                    <a:pt x="18" y="83"/>
                  </a:lnTo>
                  <a:lnTo>
                    <a:pt x="14" y="84"/>
                  </a:lnTo>
                  <a:lnTo>
                    <a:pt x="13" y="78"/>
                  </a:lnTo>
                  <a:lnTo>
                    <a:pt x="13" y="77"/>
                  </a:lnTo>
                  <a:lnTo>
                    <a:pt x="14" y="77"/>
                  </a:lnTo>
                  <a:lnTo>
                    <a:pt x="15" y="76"/>
                  </a:lnTo>
                  <a:lnTo>
                    <a:pt x="16" y="75"/>
                  </a:lnTo>
                  <a:lnTo>
                    <a:pt x="15" y="72"/>
                  </a:lnTo>
                  <a:lnTo>
                    <a:pt x="15" y="68"/>
                  </a:lnTo>
                  <a:lnTo>
                    <a:pt x="14" y="67"/>
                  </a:lnTo>
                  <a:lnTo>
                    <a:pt x="15" y="64"/>
                  </a:lnTo>
                  <a:lnTo>
                    <a:pt x="16" y="59"/>
                  </a:lnTo>
                  <a:lnTo>
                    <a:pt x="14" y="56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1"/>
                  </a:lnTo>
                  <a:lnTo>
                    <a:pt x="8" y="51"/>
                  </a:lnTo>
                  <a:lnTo>
                    <a:pt x="7" y="51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5" y="46"/>
                  </a:lnTo>
                  <a:lnTo>
                    <a:pt x="5" y="45"/>
                  </a:lnTo>
                  <a:lnTo>
                    <a:pt x="4" y="44"/>
                  </a:lnTo>
                  <a:lnTo>
                    <a:pt x="4" y="43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1" y="41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7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B3B3FF">
                <a:alpha val="71000"/>
              </a:srgbClr>
            </a:solidFill>
            <a:ln w="0">
              <a:solidFill>
                <a:srgbClr val="9393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prstMaterial="flat">
              <a:bevelT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2" name="290"/>
            <p:cNvSpPr>
              <a:spLocks/>
            </p:cNvSpPr>
            <p:nvPr/>
          </p:nvSpPr>
          <p:spPr bwMode="auto">
            <a:xfrm>
              <a:off x="663910" y="1431966"/>
              <a:ext cx="894835" cy="598434"/>
            </a:xfrm>
            <a:custGeom>
              <a:avLst/>
              <a:gdLst>
                <a:gd name="T0" fmla="*/ 36 w 71"/>
                <a:gd name="T1" fmla="*/ 18 h 49"/>
                <a:gd name="T2" fmla="*/ 37 w 71"/>
                <a:gd name="T3" fmla="*/ 14 h 49"/>
                <a:gd name="T4" fmla="*/ 44 w 71"/>
                <a:gd name="T5" fmla="*/ 11 h 49"/>
                <a:gd name="T6" fmla="*/ 47 w 71"/>
                <a:gd name="T7" fmla="*/ 7 h 49"/>
                <a:gd name="T8" fmla="*/ 49 w 71"/>
                <a:gd name="T9" fmla="*/ 6 h 49"/>
                <a:gd name="T10" fmla="*/ 52 w 71"/>
                <a:gd name="T11" fmla="*/ 4 h 49"/>
                <a:gd name="T12" fmla="*/ 51 w 71"/>
                <a:gd name="T13" fmla="*/ 2 h 49"/>
                <a:gd name="T14" fmla="*/ 54 w 71"/>
                <a:gd name="T15" fmla="*/ 0 h 49"/>
                <a:gd name="T16" fmla="*/ 56 w 71"/>
                <a:gd name="T17" fmla="*/ 4 h 49"/>
                <a:gd name="T18" fmla="*/ 63 w 71"/>
                <a:gd name="T19" fmla="*/ 11 h 49"/>
                <a:gd name="T20" fmla="*/ 63 w 71"/>
                <a:gd name="T21" fmla="*/ 14 h 49"/>
                <a:gd name="T22" fmla="*/ 65 w 71"/>
                <a:gd name="T23" fmla="*/ 18 h 49"/>
                <a:gd name="T24" fmla="*/ 67 w 71"/>
                <a:gd name="T25" fmla="*/ 16 h 49"/>
                <a:gd name="T26" fmla="*/ 71 w 71"/>
                <a:gd name="T27" fmla="*/ 21 h 49"/>
                <a:gd name="T28" fmla="*/ 71 w 71"/>
                <a:gd name="T29" fmla="*/ 23 h 49"/>
                <a:gd name="T30" fmla="*/ 71 w 71"/>
                <a:gd name="T31" fmla="*/ 26 h 49"/>
                <a:gd name="T32" fmla="*/ 70 w 71"/>
                <a:gd name="T33" fmla="*/ 27 h 49"/>
                <a:gd name="T34" fmla="*/ 70 w 71"/>
                <a:gd name="T35" fmla="*/ 33 h 49"/>
                <a:gd name="T36" fmla="*/ 69 w 71"/>
                <a:gd name="T37" fmla="*/ 40 h 49"/>
                <a:gd name="T38" fmla="*/ 61 w 71"/>
                <a:gd name="T39" fmla="*/ 39 h 49"/>
                <a:gd name="T40" fmla="*/ 56 w 71"/>
                <a:gd name="T41" fmla="*/ 47 h 49"/>
                <a:gd name="T42" fmla="*/ 53 w 71"/>
                <a:gd name="T43" fmla="*/ 47 h 49"/>
                <a:gd name="T44" fmla="*/ 50 w 71"/>
                <a:gd name="T45" fmla="*/ 44 h 49"/>
                <a:gd name="T46" fmla="*/ 47 w 71"/>
                <a:gd name="T47" fmla="*/ 43 h 49"/>
                <a:gd name="T48" fmla="*/ 40 w 71"/>
                <a:gd name="T49" fmla="*/ 44 h 49"/>
                <a:gd name="T50" fmla="*/ 41 w 71"/>
                <a:gd name="T51" fmla="*/ 38 h 49"/>
                <a:gd name="T52" fmla="*/ 37 w 71"/>
                <a:gd name="T53" fmla="*/ 43 h 49"/>
                <a:gd name="T54" fmla="*/ 23 w 71"/>
                <a:gd name="T55" fmla="*/ 49 h 49"/>
                <a:gd name="T56" fmla="*/ 20 w 71"/>
                <a:gd name="T57" fmla="*/ 49 h 49"/>
                <a:gd name="T58" fmla="*/ 17 w 71"/>
                <a:gd name="T59" fmla="*/ 49 h 49"/>
                <a:gd name="T60" fmla="*/ 11 w 71"/>
                <a:gd name="T61" fmla="*/ 49 h 49"/>
                <a:gd name="T62" fmla="*/ 5 w 71"/>
                <a:gd name="T63" fmla="*/ 49 h 49"/>
                <a:gd name="T64" fmla="*/ 0 w 71"/>
                <a:gd name="T65" fmla="*/ 41 h 49"/>
                <a:gd name="T66" fmla="*/ 4 w 71"/>
                <a:gd name="T67" fmla="*/ 39 h 49"/>
                <a:gd name="T68" fmla="*/ 5 w 71"/>
                <a:gd name="T69" fmla="*/ 40 h 49"/>
                <a:gd name="T70" fmla="*/ 9 w 71"/>
                <a:gd name="T71" fmla="*/ 40 h 49"/>
                <a:gd name="T72" fmla="*/ 10 w 71"/>
                <a:gd name="T73" fmla="*/ 29 h 49"/>
                <a:gd name="T74" fmla="*/ 12 w 71"/>
                <a:gd name="T75" fmla="*/ 27 h 49"/>
                <a:gd name="T76" fmla="*/ 12 w 71"/>
                <a:gd name="T77" fmla="*/ 24 h 49"/>
                <a:gd name="T78" fmla="*/ 23 w 71"/>
                <a:gd name="T79" fmla="*/ 23 h 49"/>
                <a:gd name="T80" fmla="*/ 26 w 71"/>
                <a:gd name="T81" fmla="*/ 19 h 49"/>
                <a:gd name="T82" fmla="*/ 27 w 71"/>
                <a:gd name="T83" fmla="*/ 15 h 49"/>
                <a:gd name="T84" fmla="*/ 32 w 71"/>
                <a:gd name="T85" fmla="*/ 14 h 49"/>
                <a:gd name="T86" fmla="*/ 33 w 71"/>
                <a:gd name="T87" fmla="*/ 19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1"/>
                <a:gd name="T133" fmla="*/ 0 h 49"/>
                <a:gd name="T134" fmla="*/ 71 w 71"/>
                <a:gd name="T135" fmla="*/ 49 h 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1" h="49">
                  <a:moveTo>
                    <a:pt x="35" y="17"/>
                  </a:moveTo>
                  <a:lnTo>
                    <a:pt x="36" y="18"/>
                  </a:lnTo>
                  <a:lnTo>
                    <a:pt x="38" y="17"/>
                  </a:lnTo>
                  <a:lnTo>
                    <a:pt x="37" y="14"/>
                  </a:lnTo>
                  <a:lnTo>
                    <a:pt x="43" y="11"/>
                  </a:lnTo>
                  <a:lnTo>
                    <a:pt x="44" y="11"/>
                  </a:lnTo>
                  <a:lnTo>
                    <a:pt x="45" y="10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51" y="3"/>
                  </a:lnTo>
                  <a:lnTo>
                    <a:pt x="52" y="4"/>
                  </a:lnTo>
                  <a:lnTo>
                    <a:pt x="52" y="3"/>
                  </a:lnTo>
                  <a:lnTo>
                    <a:pt x="51" y="2"/>
                  </a:lnTo>
                  <a:lnTo>
                    <a:pt x="54" y="0"/>
                  </a:lnTo>
                  <a:lnTo>
                    <a:pt x="55" y="3"/>
                  </a:lnTo>
                  <a:lnTo>
                    <a:pt x="56" y="4"/>
                  </a:lnTo>
                  <a:lnTo>
                    <a:pt x="57" y="9"/>
                  </a:lnTo>
                  <a:lnTo>
                    <a:pt x="63" y="11"/>
                  </a:lnTo>
                  <a:lnTo>
                    <a:pt x="62" y="13"/>
                  </a:lnTo>
                  <a:lnTo>
                    <a:pt x="63" y="14"/>
                  </a:lnTo>
                  <a:lnTo>
                    <a:pt x="64" y="17"/>
                  </a:lnTo>
                  <a:lnTo>
                    <a:pt x="65" y="18"/>
                  </a:lnTo>
                  <a:lnTo>
                    <a:pt x="67" y="17"/>
                  </a:lnTo>
                  <a:lnTo>
                    <a:pt x="67" y="16"/>
                  </a:lnTo>
                  <a:lnTo>
                    <a:pt x="71" y="17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0" y="27"/>
                  </a:lnTo>
                  <a:lnTo>
                    <a:pt x="70" y="28"/>
                  </a:lnTo>
                  <a:lnTo>
                    <a:pt x="70" y="33"/>
                  </a:lnTo>
                  <a:lnTo>
                    <a:pt x="69" y="37"/>
                  </a:lnTo>
                  <a:lnTo>
                    <a:pt x="69" y="40"/>
                  </a:lnTo>
                  <a:lnTo>
                    <a:pt x="61" y="40"/>
                  </a:lnTo>
                  <a:lnTo>
                    <a:pt x="61" y="39"/>
                  </a:lnTo>
                  <a:lnTo>
                    <a:pt x="57" y="38"/>
                  </a:lnTo>
                  <a:lnTo>
                    <a:pt x="56" y="47"/>
                  </a:lnTo>
                  <a:lnTo>
                    <a:pt x="55" y="47"/>
                  </a:lnTo>
                  <a:lnTo>
                    <a:pt x="53" y="47"/>
                  </a:lnTo>
                  <a:lnTo>
                    <a:pt x="51" y="46"/>
                  </a:lnTo>
                  <a:lnTo>
                    <a:pt x="50" y="44"/>
                  </a:lnTo>
                  <a:lnTo>
                    <a:pt x="48" y="44"/>
                  </a:lnTo>
                  <a:lnTo>
                    <a:pt x="47" y="43"/>
                  </a:lnTo>
                  <a:lnTo>
                    <a:pt x="41" y="47"/>
                  </a:lnTo>
                  <a:lnTo>
                    <a:pt x="40" y="44"/>
                  </a:lnTo>
                  <a:lnTo>
                    <a:pt x="43" y="42"/>
                  </a:lnTo>
                  <a:lnTo>
                    <a:pt x="41" y="38"/>
                  </a:lnTo>
                  <a:lnTo>
                    <a:pt x="37" y="40"/>
                  </a:lnTo>
                  <a:lnTo>
                    <a:pt x="37" y="43"/>
                  </a:lnTo>
                  <a:lnTo>
                    <a:pt x="36" y="44"/>
                  </a:lnTo>
                  <a:lnTo>
                    <a:pt x="23" y="49"/>
                  </a:lnTo>
                  <a:lnTo>
                    <a:pt x="22" y="48"/>
                  </a:lnTo>
                  <a:lnTo>
                    <a:pt x="20" y="49"/>
                  </a:lnTo>
                  <a:lnTo>
                    <a:pt x="19" y="48"/>
                  </a:lnTo>
                  <a:lnTo>
                    <a:pt x="17" y="49"/>
                  </a:lnTo>
                  <a:lnTo>
                    <a:pt x="16" y="47"/>
                  </a:lnTo>
                  <a:lnTo>
                    <a:pt x="11" y="49"/>
                  </a:lnTo>
                  <a:lnTo>
                    <a:pt x="9" y="48"/>
                  </a:lnTo>
                  <a:lnTo>
                    <a:pt x="5" y="49"/>
                  </a:lnTo>
                  <a:lnTo>
                    <a:pt x="5" y="48"/>
                  </a:lnTo>
                  <a:lnTo>
                    <a:pt x="0" y="41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9" y="40"/>
                  </a:lnTo>
                  <a:lnTo>
                    <a:pt x="4" y="31"/>
                  </a:lnTo>
                  <a:lnTo>
                    <a:pt x="10" y="29"/>
                  </a:lnTo>
                  <a:lnTo>
                    <a:pt x="9" y="26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2" y="24"/>
                  </a:lnTo>
                  <a:lnTo>
                    <a:pt x="21" y="20"/>
                  </a:lnTo>
                  <a:lnTo>
                    <a:pt x="23" y="23"/>
                  </a:lnTo>
                  <a:lnTo>
                    <a:pt x="27" y="21"/>
                  </a:lnTo>
                  <a:lnTo>
                    <a:pt x="26" y="19"/>
                  </a:lnTo>
                  <a:lnTo>
                    <a:pt x="28" y="17"/>
                  </a:lnTo>
                  <a:lnTo>
                    <a:pt x="27" y="15"/>
                  </a:lnTo>
                  <a:lnTo>
                    <a:pt x="31" y="13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3" y="19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B3B3FF">
                <a:alpha val="71000"/>
              </a:srgbClr>
            </a:solidFill>
            <a:ln w="0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 prstMaterial="flat">
              <a:bevelT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3" name="270"/>
            <p:cNvSpPr>
              <a:spLocks/>
            </p:cNvSpPr>
            <p:nvPr/>
          </p:nvSpPr>
          <p:spPr bwMode="auto">
            <a:xfrm>
              <a:off x="3297900" y="2244126"/>
              <a:ext cx="815454" cy="1125625"/>
            </a:xfrm>
            <a:custGeom>
              <a:avLst/>
              <a:gdLst>
                <a:gd name="T0" fmla="*/ 10 w 65"/>
                <a:gd name="T1" fmla="*/ 9 h 92"/>
                <a:gd name="T2" fmla="*/ 13 w 65"/>
                <a:gd name="T3" fmla="*/ 8 h 92"/>
                <a:gd name="T4" fmla="*/ 11 w 65"/>
                <a:gd name="T5" fmla="*/ 6 h 92"/>
                <a:gd name="T6" fmla="*/ 10 w 65"/>
                <a:gd name="T7" fmla="*/ 6 h 92"/>
                <a:gd name="T8" fmla="*/ 11 w 65"/>
                <a:gd name="T9" fmla="*/ 4 h 92"/>
                <a:gd name="T10" fmla="*/ 12 w 65"/>
                <a:gd name="T11" fmla="*/ 4 h 92"/>
                <a:gd name="T12" fmla="*/ 14 w 65"/>
                <a:gd name="T13" fmla="*/ 6 h 92"/>
                <a:gd name="T14" fmla="*/ 14 w 65"/>
                <a:gd name="T15" fmla="*/ 2 h 92"/>
                <a:gd name="T16" fmla="*/ 18 w 65"/>
                <a:gd name="T17" fmla="*/ 1 h 92"/>
                <a:gd name="T18" fmla="*/ 15 w 65"/>
                <a:gd name="T19" fmla="*/ 3 h 92"/>
                <a:gd name="T20" fmla="*/ 19 w 65"/>
                <a:gd name="T21" fmla="*/ 3 h 92"/>
                <a:gd name="T22" fmla="*/ 26 w 65"/>
                <a:gd name="T23" fmla="*/ 1 h 92"/>
                <a:gd name="T24" fmla="*/ 40 w 65"/>
                <a:gd name="T25" fmla="*/ 3 h 92"/>
                <a:gd name="T26" fmla="*/ 57 w 65"/>
                <a:gd name="T27" fmla="*/ 19 h 92"/>
                <a:gd name="T28" fmla="*/ 53 w 65"/>
                <a:gd name="T29" fmla="*/ 26 h 92"/>
                <a:gd name="T30" fmla="*/ 57 w 65"/>
                <a:gd name="T31" fmla="*/ 34 h 92"/>
                <a:gd name="T32" fmla="*/ 64 w 65"/>
                <a:gd name="T33" fmla="*/ 48 h 92"/>
                <a:gd name="T34" fmla="*/ 58 w 65"/>
                <a:gd name="T35" fmla="*/ 53 h 92"/>
                <a:gd name="T36" fmla="*/ 52 w 65"/>
                <a:gd name="T37" fmla="*/ 57 h 92"/>
                <a:gd name="T38" fmla="*/ 49 w 65"/>
                <a:gd name="T39" fmla="*/ 59 h 92"/>
                <a:gd name="T40" fmla="*/ 43 w 65"/>
                <a:gd name="T41" fmla="*/ 62 h 92"/>
                <a:gd name="T42" fmla="*/ 41 w 65"/>
                <a:gd name="T43" fmla="*/ 65 h 92"/>
                <a:gd name="T44" fmla="*/ 38 w 65"/>
                <a:gd name="T45" fmla="*/ 71 h 92"/>
                <a:gd name="T46" fmla="*/ 32 w 65"/>
                <a:gd name="T47" fmla="*/ 73 h 92"/>
                <a:gd name="T48" fmla="*/ 30 w 65"/>
                <a:gd name="T49" fmla="*/ 75 h 92"/>
                <a:gd name="T50" fmla="*/ 28 w 65"/>
                <a:gd name="T51" fmla="*/ 79 h 92"/>
                <a:gd name="T52" fmla="*/ 25 w 65"/>
                <a:gd name="T53" fmla="*/ 81 h 92"/>
                <a:gd name="T54" fmla="*/ 22 w 65"/>
                <a:gd name="T55" fmla="*/ 83 h 92"/>
                <a:gd name="T56" fmla="*/ 19 w 65"/>
                <a:gd name="T57" fmla="*/ 84 h 92"/>
                <a:gd name="T58" fmla="*/ 16 w 65"/>
                <a:gd name="T59" fmla="*/ 88 h 92"/>
                <a:gd name="T60" fmla="*/ 13 w 65"/>
                <a:gd name="T61" fmla="*/ 91 h 92"/>
                <a:gd name="T62" fmla="*/ 10 w 65"/>
                <a:gd name="T63" fmla="*/ 91 h 92"/>
                <a:gd name="T64" fmla="*/ 8 w 65"/>
                <a:gd name="T65" fmla="*/ 89 h 92"/>
                <a:gd name="T66" fmla="*/ 4 w 65"/>
                <a:gd name="T67" fmla="*/ 86 h 92"/>
                <a:gd name="T68" fmla="*/ 6 w 65"/>
                <a:gd name="T69" fmla="*/ 85 h 92"/>
                <a:gd name="T70" fmla="*/ 3 w 65"/>
                <a:gd name="T71" fmla="*/ 82 h 92"/>
                <a:gd name="T72" fmla="*/ 0 w 65"/>
                <a:gd name="T73" fmla="*/ 82 h 92"/>
                <a:gd name="T74" fmla="*/ 2 w 65"/>
                <a:gd name="T75" fmla="*/ 79 h 92"/>
                <a:gd name="T76" fmla="*/ 4 w 65"/>
                <a:gd name="T77" fmla="*/ 77 h 92"/>
                <a:gd name="T78" fmla="*/ 7 w 65"/>
                <a:gd name="T79" fmla="*/ 75 h 92"/>
                <a:gd name="T80" fmla="*/ 9 w 65"/>
                <a:gd name="T81" fmla="*/ 72 h 92"/>
                <a:gd name="T82" fmla="*/ 5 w 65"/>
                <a:gd name="T83" fmla="*/ 71 h 92"/>
                <a:gd name="T84" fmla="*/ 7 w 65"/>
                <a:gd name="T85" fmla="*/ 68 h 92"/>
                <a:gd name="T86" fmla="*/ 9 w 65"/>
                <a:gd name="T87" fmla="*/ 65 h 92"/>
                <a:gd name="T88" fmla="*/ 11 w 65"/>
                <a:gd name="T89" fmla="*/ 64 h 92"/>
                <a:gd name="T90" fmla="*/ 14 w 65"/>
                <a:gd name="T91" fmla="*/ 60 h 92"/>
                <a:gd name="T92" fmla="*/ 19 w 65"/>
                <a:gd name="T93" fmla="*/ 53 h 92"/>
                <a:gd name="T94" fmla="*/ 17 w 65"/>
                <a:gd name="T95" fmla="*/ 47 h 92"/>
                <a:gd name="T96" fmla="*/ 9 w 65"/>
                <a:gd name="T97" fmla="*/ 35 h 92"/>
                <a:gd name="T98" fmla="*/ 11 w 65"/>
                <a:gd name="T99" fmla="*/ 27 h 92"/>
                <a:gd name="T100" fmla="*/ 15 w 65"/>
                <a:gd name="T101" fmla="*/ 16 h 92"/>
                <a:gd name="T102" fmla="*/ 7 w 65"/>
                <a:gd name="T103" fmla="*/ 12 h 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"/>
                <a:gd name="T157" fmla="*/ 0 h 92"/>
                <a:gd name="T158" fmla="*/ 65 w 65"/>
                <a:gd name="T159" fmla="*/ 92 h 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" h="92">
                  <a:moveTo>
                    <a:pt x="8" y="9"/>
                  </a:moveTo>
                  <a:lnTo>
                    <a:pt x="10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30" y="1"/>
                  </a:lnTo>
                  <a:lnTo>
                    <a:pt x="32" y="3"/>
                  </a:lnTo>
                  <a:lnTo>
                    <a:pt x="37" y="3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4" y="4"/>
                  </a:lnTo>
                  <a:lnTo>
                    <a:pt x="49" y="11"/>
                  </a:lnTo>
                  <a:lnTo>
                    <a:pt x="52" y="12"/>
                  </a:lnTo>
                  <a:lnTo>
                    <a:pt x="57" y="19"/>
                  </a:lnTo>
                  <a:lnTo>
                    <a:pt x="57" y="21"/>
                  </a:lnTo>
                  <a:lnTo>
                    <a:pt x="54" y="22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3" y="26"/>
                  </a:lnTo>
                  <a:lnTo>
                    <a:pt x="52" y="27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9" y="32"/>
                  </a:lnTo>
                  <a:lnTo>
                    <a:pt x="57" y="34"/>
                  </a:lnTo>
                  <a:lnTo>
                    <a:pt x="57" y="36"/>
                  </a:lnTo>
                  <a:lnTo>
                    <a:pt x="61" y="38"/>
                  </a:lnTo>
                  <a:lnTo>
                    <a:pt x="60" y="43"/>
                  </a:lnTo>
                  <a:lnTo>
                    <a:pt x="65" y="48"/>
                  </a:lnTo>
                  <a:lnTo>
                    <a:pt x="64" y="48"/>
                  </a:lnTo>
                  <a:lnTo>
                    <a:pt x="62" y="49"/>
                  </a:lnTo>
                  <a:lnTo>
                    <a:pt x="61" y="50"/>
                  </a:lnTo>
                  <a:lnTo>
                    <a:pt x="60" y="52"/>
                  </a:lnTo>
                  <a:lnTo>
                    <a:pt x="59" y="53"/>
                  </a:lnTo>
                  <a:lnTo>
                    <a:pt x="58" y="53"/>
                  </a:lnTo>
                  <a:lnTo>
                    <a:pt x="57" y="54"/>
                  </a:lnTo>
                  <a:lnTo>
                    <a:pt x="56" y="54"/>
                  </a:lnTo>
                  <a:lnTo>
                    <a:pt x="53" y="56"/>
                  </a:lnTo>
                  <a:lnTo>
                    <a:pt x="52" y="57"/>
                  </a:lnTo>
                  <a:lnTo>
                    <a:pt x="51" y="57"/>
                  </a:lnTo>
                  <a:lnTo>
                    <a:pt x="51" y="58"/>
                  </a:lnTo>
                  <a:lnTo>
                    <a:pt x="49" y="59"/>
                  </a:lnTo>
                  <a:lnTo>
                    <a:pt x="47" y="61"/>
                  </a:lnTo>
                  <a:lnTo>
                    <a:pt x="45" y="63"/>
                  </a:lnTo>
                  <a:lnTo>
                    <a:pt x="44" y="63"/>
                  </a:lnTo>
                  <a:lnTo>
                    <a:pt x="43" y="62"/>
                  </a:lnTo>
                  <a:lnTo>
                    <a:pt x="42" y="63"/>
                  </a:lnTo>
                  <a:lnTo>
                    <a:pt x="43" y="64"/>
                  </a:lnTo>
                  <a:lnTo>
                    <a:pt x="41" y="64"/>
                  </a:lnTo>
                  <a:lnTo>
                    <a:pt x="40" y="65"/>
                  </a:lnTo>
                  <a:lnTo>
                    <a:pt x="41" y="65"/>
                  </a:lnTo>
                  <a:lnTo>
                    <a:pt x="38" y="67"/>
                  </a:lnTo>
                  <a:lnTo>
                    <a:pt x="39" y="68"/>
                  </a:lnTo>
                  <a:lnTo>
                    <a:pt x="39" y="69"/>
                  </a:lnTo>
                  <a:lnTo>
                    <a:pt x="38" y="71"/>
                  </a:lnTo>
                  <a:lnTo>
                    <a:pt x="37" y="73"/>
                  </a:lnTo>
                  <a:lnTo>
                    <a:pt x="34" y="73"/>
                  </a:lnTo>
                  <a:lnTo>
                    <a:pt x="33" y="72"/>
                  </a:lnTo>
                  <a:lnTo>
                    <a:pt x="32" y="73"/>
                  </a:lnTo>
                  <a:lnTo>
                    <a:pt x="33" y="74"/>
                  </a:lnTo>
                  <a:lnTo>
                    <a:pt x="32" y="74"/>
                  </a:lnTo>
                  <a:lnTo>
                    <a:pt x="31" y="74"/>
                  </a:lnTo>
                  <a:lnTo>
                    <a:pt x="31" y="75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9" y="79"/>
                  </a:lnTo>
                  <a:lnTo>
                    <a:pt x="28" y="79"/>
                  </a:lnTo>
                  <a:lnTo>
                    <a:pt x="26" y="80"/>
                  </a:lnTo>
                  <a:lnTo>
                    <a:pt x="26" y="79"/>
                  </a:lnTo>
                  <a:lnTo>
                    <a:pt x="25" y="79"/>
                  </a:lnTo>
                  <a:lnTo>
                    <a:pt x="25" y="80"/>
                  </a:lnTo>
                  <a:lnTo>
                    <a:pt x="25" y="81"/>
                  </a:lnTo>
                  <a:lnTo>
                    <a:pt x="24" y="82"/>
                  </a:lnTo>
                  <a:lnTo>
                    <a:pt x="22" y="83"/>
                  </a:lnTo>
                  <a:lnTo>
                    <a:pt x="21" y="83"/>
                  </a:lnTo>
                  <a:lnTo>
                    <a:pt x="20" y="84"/>
                  </a:lnTo>
                  <a:lnTo>
                    <a:pt x="19" y="84"/>
                  </a:lnTo>
                  <a:lnTo>
                    <a:pt x="19" y="85"/>
                  </a:lnTo>
                  <a:lnTo>
                    <a:pt x="18" y="85"/>
                  </a:lnTo>
                  <a:lnTo>
                    <a:pt x="17" y="86"/>
                  </a:lnTo>
                  <a:lnTo>
                    <a:pt x="16" y="87"/>
                  </a:lnTo>
                  <a:lnTo>
                    <a:pt x="16" y="88"/>
                  </a:lnTo>
                  <a:lnTo>
                    <a:pt x="15" y="88"/>
                  </a:lnTo>
                  <a:lnTo>
                    <a:pt x="14" y="89"/>
                  </a:lnTo>
                  <a:lnTo>
                    <a:pt x="14" y="90"/>
                  </a:lnTo>
                  <a:lnTo>
                    <a:pt x="13" y="90"/>
                  </a:lnTo>
                  <a:lnTo>
                    <a:pt x="13" y="91"/>
                  </a:lnTo>
                  <a:lnTo>
                    <a:pt x="12" y="91"/>
                  </a:lnTo>
                  <a:lnTo>
                    <a:pt x="11" y="92"/>
                  </a:lnTo>
                  <a:lnTo>
                    <a:pt x="10" y="91"/>
                  </a:lnTo>
                  <a:lnTo>
                    <a:pt x="9" y="90"/>
                  </a:lnTo>
                  <a:lnTo>
                    <a:pt x="8" y="89"/>
                  </a:lnTo>
                  <a:lnTo>
                    <a:pt x="7" y="89"/>
                  </a:lnTo>
                  <a:lnTo>
                    <a:pt x="6" y="88"/>
                  </a:lnTo>
                  <a:lnTo>
                    <a:pt x="5" y="87"/>
                  </a:lnTo>
                  <a:lnTo>
                    <a:pt x="4" y="87"/>
                  </a:lnTo>
                  <a:lnTo>
                    <a:pt x="4" y="86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6" y="85"/>
                  </a:lnTo>
                  <a:lnTo>
                    <a:pt x="5" y="84"/>
                  </a:lnTo>
                  <a:lnTo>
                    <a:pt x="4" y="84"/>
                  </a:lnTo>
                  <a:lnTo>
                    <a:pt x="4" y="83"/>
                  </a:lnTo>
                  <a:lnTo>
                    <a:pt x="3" y="82"/>
                  </a:lnTo>
                  <a:lnTo>
                    <a:pt x="2" y="81"/>
                  </a:lnTo>
                  <a:lnTo>
                    <a:pt x="2" y="82"/>
                  </a:lnTo>
                  <a:lnTo>
                    <a:pt x="1" y="82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2" y="79"/>
                  </a:lnTo>
                  <a:lnTo>
                    <a:pt x="3" y="78"/>
                  </a:lnTo>
                  <a:lnTo>
                    <a:pt x="4" y="78"/>
                  </a:lnTo>
                  <a:lnTo>
                    <a:pt x="4" y="77"/>
                  </a:lnTo>
                  <a:lnTo>
                    <a:pt x="5" y="76"/>
                  </a:lnTo>
                  <a:lnTo>
                    <a:pt x="6" y="75"/>
                  </a:lnTo>
                  <a:lnTo>
                    <a:pt x="7" y="74"/>
                  </a:lnTo>
                  <a:lnTo>
                    <a:pt x="7" y="75"/>
                  </a:lnTo>
                  <a:lnTo>
                    <a:pt x="8" y="74"/>
                  </a:lnTo>
                  <a:lnTo>
                    <a:pt x="9" y="73"/>
                  </a:lnTo>
                  <a:lnTo>
                    <a:pt x="9" y="72"/>
                  </a:lnTo>
                  <a:lnTo>
                    <a:pt x="8" y="72"/>
                  </a:lnTo>
                  <a:lnTo>
                    <a:pt x="7" y="71"/>
                  </a:lnTo>
                  <a:lnTo>
                    <a:pt x="6" y="71"/>
                  </a:lnTo>
                  <a:lnTo>
                    <a:pt x="5" y="71"/>
                  </a:lnTo>
                  <a:lnTo>
                    <a:pt x="4" y="71"/>
                  </a:lnTo>
                  <a:lnTo>
                    <a:pt x="4" y="70"/>
                  </a:lnTo>
                  <a:lnTo>
                    <a:pt x="5" y="69"/>
                  </a:lnTo>
                  <a:lnTo>
                    <a:pt x="6" y="69"/>
                  </a:lnTo>
                  <a:lnTo>
                    <a:pt x="7" y="68"/>
                  </a:lnTo>
                  <a:lnTo>
                    <a:pt x="8" y="67"/>
                  </a:lnTo>
                  <a:lnTo>
                    <a:pt x="9" y="66"/>
                  </a:lnTo>
                  <a:lnTo>
                    <a:pt x="9" y="65"/>
                  </a:lnTo>
                  <a:lnTo>
                    <a:pt x="10" y="65"/>
                  </a:lnTo>
                  <a:lnTo>
                    <a:pt x="10" y="64"/>
                  </a:lnTo>
                  <a:lnTo>
                    <a:pt x="11" y="64"/>
                  </a:lnTo>
                  <a:lnTo>
                    <a:pt x="11" y="63"/>
                  </a:lnTo>
                  <a:lnTo>
                    <a:pt x="12" y="62"/>
                  </a:lnTo>
                  <a:lnTo>
                    <a:pt x="13" y="61"/>
                  </a:lnTo>
                  <a:lnTo>
                    <a:pt x="14" y="60"/>
                  </a:lnTo>
                  <a:lnTo>
                    <a:pt x="16" y="59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6" y="54"/>
                  </a:lnTo>
                  <a:lnTo>
                    <a:pt x="19" y="53"/>
                  </a:lnTo>
                  <a:lnTo>
                    <a:pt x="18" y="52"/>
                  </a:lnTo>
                  <a:lnTo>
                    <a:pt x="17" y="51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7" y="47"/>
                  </a:lnTo>
                  <a:lnTo>
                    <a:pt x="19" y="44"/>
                  </a:lnTo>
                  <a:lnTo>
                    <a:pt x="12" y="35"/>
                  </a:lnTo>
                  <a:lnTo>
                    <a:pt x="11" y="36"/>
                  </a:lnTo>
                  <a:lnTo>
                    <a:pt x="9" y="35"/>
                  </a:lnTo>
                  <a:lnTo>
                    <a:pt x="10" y="32"/>
                  </a:lnTo>
                  <a:lnTo>
                    <a:pt x="9" y="30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5" y="16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B3B3FF">
                <a:alpha val="71000"/>
              </a:srgbClr>
            </a:solidFill>
            <a:ln w="0">
              <a:solidFill>
                <a:srgbClr val="9393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prstMaterial="flat">
              <a:bevelT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4" name="230"/>
            <p:cNvSpPr>
              <a:spLocks/>
            </p:cNvSpPr>
            <p:nvPr/>
          </p:nvSpPr>
          <p:spPr bwMode="auto">
            <a:xfrm>
              <a:off x="577313" y="2586088"/>
              <a:ext cx="1096895" cy="662551"/>
            </a:xfrm>
            <a:custGeom>
              <a:avLst/>
              <a:gdLst>
                <a:gd name="T0" fmla="*/ 6 w 87"/>
                <a:gd name="T1" fmla="*/ 16 h 54"/>
                <a:gd name="T2" fmla="*/ 16 w 87"/>
                <a:gd name="T3" fmla="*/ 16 h 54"/>
                <a:gd name="T4" fmla="*/ 18 w 87"/>
                <a:gd name="T5" fmla="*/ 12 h 54"/>
                <a:gd name="T6" fmla="*/ 23 w 87"/>
                <a:gd name="T7" fmla="*/ 13 h 54"/>
                <a:gd name="T8" fmla="*/ 26 w 87"/>
                <a:gd name="T9" fmla="*/ 11 h 54"/>
                <a:gd name="T10" fmla="*/ 30 w 87"/>
                <a:gd name="T11" fmla="*/ 5 h 54"/>
                <a:gd name="T12" fmla="*/ 37 w 87"/>
                <a:gd name="T13" fmla="*/ 1 h 54"/>
                <a:gd name="T14" fmla="*/ 38 w 87"/>
                <a:gd name="T15" fmla="*/ 0 h 54"/>
                <a:gd name="T16" fmla="*/ 43 w 87"/>
                <a:gd name="T17" fmla="*/ 1 h 54"/>
                <a:gd name="T18" fmla="*/ 47 w 87"/>
                <a:gd name="T19" fmla="*/ 4 h 54"/>
                <a:gd name="T20" fmla="*/ 49 w 87"/>
                <a:gd name="T21" fmla="*/ 5 h 54"/>
                <a:gd name="T22" fmla="*/ 55 w 87"/>
                <a:gd name="T23" fmla="*/ 2 h 54"/>
                <a:gd name="T24" fmla="*/ 58 w 87"/>
                <a:gd name="T25" fmla="*/ 5 h 54"/>
                <a:gd name="T26" fmla="*/ 64 w 87"/>
                <a:gd name="T27" fmla="*/ 4 h 54"/>
                <a:gd name="T28" fmla="*/ 68 w 87"/>
                <a:gd name="T29" fmla="*/ 9 h 54"/>
                <a:gd name="T30" fmla="*/ 69 w 87"/>
                <a:gd name="T31" fmla="*/ 13 h 54"/>
                <a:gd name="T32" fmla="*/ 73 w 87"/>
                <a:gd name="T33" fmla="*/ 15 h 54"/>
                <a:gd name="T34" fmla="*/ 77 w 87"/>
                <a:gd name="T35" fmla="*/ 20 h 54"/>
                <a:gd name="T36" fmla="*/ 80 w 87"/>
                <a:gd name="T37" fmla="*/ 20 h 54"/>
                <a:gd name="T38" fmla="*/ 82 w 87"/>
                <a:gd name="T39" fmla="*/ 21 h 54"/>
                <a:gd name="T40" fmla="*/ 83 w 87"/>
                <a:gd name="T41" fmla="*/ 24 h 54"/>
                <a:gd name="T42" fmla="*/ 85 w 87"/>
                <a:gd name="T43" fmla="*/ 29 h 54"/>
                <a:gd name="T44" fmla="*/ 82 w 87"/>
                <a:gd name="T45" fmla="*/ 36 h 54"/>
                <a:gd name="T46" fmla="*/ 69 w 87"/>
                <a:gd name="T47" fmla="*/ 36 h 54"/>
                <a:gd name="T48" fmla="*/ 57 w 87"/>
                <a:gd name="T49" fmla="*/ 41 h 54"/>
                <a:gd name="T50" fmla="*/ 50 w 87"/>
                <a:gd name="T51" fmla="*/ 42 h 54"/>
                <a:gd name="T52" fmla="*/ 49 w 87"/>
                <a:gd name="T53" fmla="*/ 46 h 54"/>
                <a:gd name="T54" fmla="*/ 48 w 87"/>
                <a:gd name="T55" fmla="*/ 47 h 54"/>
                <a:gd name="T56" fmla="*/ 46 w 87"/>
                <a:gd name="T57" fmla="*/ 49 h 54"/>
                <a:gd name="T58" fmla="*/ 44 w 87"/>
                <a:gd name="T59" fmla="*/ 49 h 54"/>
                <a:gd name="T60" fmla="*/ 39 w 87"/>
                <a:gd name="T61" fmla="*/ 48 h 54"/>
                <a:gd name="T62" fmla="*/ 35 w 87"/>
                <a:gd name="T63" fmla="*/ 48 h 54"/>
                <a:gd name="T64" fmla="*/ 35 w 87"/>
                <a:gd name="T65" fmla="*/ 52 h 54"/>
                <a:gd name="T66" fmla="*/ 34 w 87"/>
                <a:gd name="T67" fmla="*/ 54 h 54"/>
                <a:gd name="T68" fmla="*/ 29 w 87"/>
                <a:gd name="T69" fmla="*/ 53 h 54"/>
                <a:gd name="T70" fmla="*/ 27 w 87"/>
                <a:gd name="T71" fmla="*/ 51 h 54"/>
                <a:gd name="T72" fmla="*/ 28 w 87"/>
                <a:gd name="T73" fmla="*/ 49 h 54"/>
                <a:gd name="T74" fmla="*/ 23 w 87"/>
                <a:gd name="T75" fmla="*/ 49 h 54"/>
                <a:gd name="T76" fmla="*/ 16 w 87"/>
                <a:gd name="T77" fmla="*/ 52 h 54"/>
                <a:gd name="T78" fmla="*/ 9 w 87"/>
                <a:gd name="T79" fmla="*/ 36 h 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7"/>
                <a:gd name="T121" fmla="*/ 0 h 54"/>
                <a:gd name="T122" fmla="*/ 87 w 87"/>
                <a:gd name="T123" fmla="*/ 54 h 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7" h="54">
                  <a:moveTo>
                    <a:pt x="0" y="19"/>
                  </a:moveTo>
                  <a:lnTo>
                    <a:pt x="6" y="16"/>
                  </a:lnTo>
                  <a:lnTo>
                    <a:pt x="8" y="19"/>
                  </a:lnTo>
                  <a:lnTo>
                    <a:pt x="16" y="16"/>
                  </a:lnTo>
                  <a:lnTo>
                    <a:pt x="15" y="14"/>
                  </a:lnTo>
                  <a:lnTo>
                    <a:pt x="18" y="12"/>
                  </a:lnTo>
                  <a:lnTo>
                    <a:pt x="23" y="16"/>
                  </a:lnTo>
                  <a:lnTo>
                    <a:pt x="23" y="13"/>
                  </a:lnTo>
                  <a:lnTo>
                    <a:pt x="26" y="12"/>
                  </a:lnTo>
                  <a:lnTo>
                    <a:pt x="26" y="11"/>
                  </a:lnTo>
                  <a:lnTo>
                    <a:pt x="32" y="9"/>
                  </a:lnTo>
                  <a:lnTo>
                    <a:pt x="30" y="5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3" y="1"/>
                  </a:lnTo>
                  <a:lnTo>
                    <a:pt x="45" y="0"/>
                  </a:lnTo>
                  <a:lnTo>
                    <a:pt x="47" y="4"/>
                  </a:lnTo>
                  <a:lnTo>
                    <a:pt x="48" y="3"/>
                  </a:lnTo>
                  <a:lnTo>
                    <a:pt x="49" y="5"/>
                  </a:lnTo>
                  <a:lnTo>
                    <a:pt x="51" y="4"/>
                  </a:lnTo>
                  <a:lnTo>
                    <a:pt x="55" y="2"/>
                  </a:lnTo>
                  <a:lnTo>
                    <a:pt x="57" y="5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4" y="4"/>
                  </a:lnTo>
                  <a:lnTo>
                    <a:pt x="66" y="10"/>
                  </a:lnTo>
                  <a:lnTo>
                    <a:pt x="68" y="9"/>
                  </a:lnTo>
                  <a:lnTo>
                    <a:pt x="68" y="10"/>
                  </a:lnTo>
                  <a:lnTo>
                    <a:pt x="69" y="13"/>
                  </a:lnTo>
                  <a:lnTo>
                    <a:pt x="71" y="14"/>
                  </a:lnTo>
                  <a:lnTo>
                    <a:pt x="73" y="15"/>
                  </a:lnTo>
                  <a:lnTo>
                    <a:pt x="75" y="19"/>
                  </a:lnTo>
                  <a:lnTo>
                    <a:pt x="77" y="20"/>
                  </a:lnTo>
                  <a:lnTo>
                    <a:pt x="78" y="21"/>
                  </a:lnTo>
                  <a:lnTo>
                    <a:pt x="80" y="20"/>
                  </a:lnTo>
                  <a:lnTo>
                    <a:pt x="81" y="22"/>
                  </a:lnTo>
                  <a:lnTo>
                    <a:pt x="82" y="21"/>
                  </a:lnTo>
                  <a:lnTo>
                    <a:pt x="84" y="23"/>
                  </a:lnTo>
                  <a:lnTo>
                    <a:pt x="83" y="24"/>
                  </a:lnTo>
                  <a:lnTo>
                    <a:pt x="85" y="26"/>
                  </a:lnTo>
                  <a:lnTo>
                    <a:pt x="85" y="29"/>
                  </a:lnTo>
                  <a:lnTo>
                    <a:pt x="87" y="33"/>
                  </a:lnTo>
                  <a:lnTo>
                    <a:pt x="82" y="36"/>
                  </a:lnTo>
                  <a:lnTo>
                    <a:pt x="79" y="31"/>
                  </a:lnTo>
                  <a:lnTo>
                    <a:pt x="69" y="36"/>
                  </a:lnTo>
                  <a:lnTo>
                    <a:pt x="62" y="41"/>
                  </a:lnTo>
                  <a:lnTo>
                    <a:pt x="57" y="41"/>
                  </a:lnTo>
                  <a:lnTo>
                    <a:pt x="50" y="42"/>
                  </a:lnTo>
                  <a:lnTo>
                    <a:pt x="50" y="43"/>
                  </a:lnTo>
                  <a:lnTo>
                    <a:pt x="49" y="46"/>
                  </a:lnTo>
                  <a:lnTo>
                    <a:pt x="49" y="47"/>
                  </a:lnTo>
                  <a:lnTo>
                    <a:pt x="48" y="47"/>
                  </a:lnTo>
                  <a:lnTo>
                    <a:pt x="47" y="47"/>
                  </a:lnTo>
                  <a:lnTo>
                    <a:pt x="46" y="49"/>
                  </a:lnTo>
                  <a:lnTo>
                    <a:pt x="45" y="49"/>
                  </a:lnTo>
                  <a:lnTo>
                    <a:pt x="44" y="49"/>
                  </a:lnTo>
                  <a:lnTo>
                    <a:pt x="42" y="48"/>
                  </a:lnTo>
                  <a:lnTo>
                    <a:pt x="39" y="48"/>
                  </a:lnTo>
                  <a:lnTo>
                    <a:pt x="36" y="48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5" y="52"/>
                  </a:lnTo>
                  <a:lnTo>
                    <a:pt x="35" y="54"/>
                  </a:lnTo>
                  <a:lnTo>
                    <a:pt x="34" y="54"/>
                  </a:lnTo>
                  <a:lnTo>
                    <a:pt x="32" y="54"/>
                  </a:lnTo>
                  <a:lnTo>
                    <a:pt x="29" y="53"/>
                  </a:lnTo>
                  <a:lnTo>
                    <a:pt x="27" y="53"/>
                  </a:lnTo>
                  <a:lnTo>
                    <a:pt x="27" y="51"/>
                  </a:lnTo>
                  <a:lnTo>
                    <a:pt x="28" y="51"/>
                  </a:lnTo>
                  <a:lnTo>
                    <a:pt x="28" y="49"/>
                  </a:lnTo>
                  <a:lnTo>
                    <a:pt x="25" y="49"/>
                  </a:lnTo>
                  <a:lnTo>
                    <a:pt x="23" y="49"/>
                  </a:lnTo>
                  <a:lnTo>
                    <a:pt x="22" y="50"/>
                  </a:lnTo>
                  <a:lnTo>
                    <a:pt x="16" y="52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B3B3FF">
                <a:alpha val="71000"/>
              </a:srgbClr>
            </a:solidFill>
            <a:ln w="0">
              <a:solidFill>
                <a:srgbClr val="9393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prstMaterial="flat">
              <a:bevelT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5" name="220"/>
            <p:cNvSpPr>
              <a:spLocks/>
            </p:cNvSpPr>
            <p:nvPr/>
          </p:nvSpPr>
          <p:spPr bwMode="auto">
            <a:xfrm>
              <a:off x="2590692" y="213726"/>
              <a:ext cx="829887" cy="1018762"/>
            </a:xfrm>
            <a:custGeom>
              <a:avLst/>
              <a:gdLst>
                <a:gd name="T0" fmla="*/ 3 w 66"/>
                <a:gd name="T1" fmla="*/ 26 h 83"/>
                <a:gd name="T2" fmla="*/ 15 w 66"/>
                <a:gd name="T3" fmla="*/ 20 h 83"/>
                <a:gd name="T4" fmla="*/ 25 w 66"/>
                <a:gd name="T5" fmla="*/ 17 h 83"/>
                <a:gd name="T6" fmla="*/ 26 w 66"/>
                <a:gd name="T7" fmla="*/ 18 h 83"/>
                <a:gd name="T8" fmla="*/ 28 w 66"/>
                <a:gd name="T9" fmla="*/ 17 h 83"/>
                <a:gd name="T10" fmla="*/ 25 w 66"/>
                <a:gd name="T11" fmla="*/ 5 h 83"/>
                <a:gd name="T12" fmla="*/ 43 w 66"/>
                <a:gd name="T13" fmla="*/ 20 h 83"/>
                <a:gd name="T14" fmla="*/ 49 w 66"/>
                <a:gd name="T15" fmla="*/ 35 h 83"/>
                <a:gd name="T16" fmla="*/ 51 w 66"/>
                <a:gd name="T17" fmla="*/ 35 h 83"/>
                <a:gd name="T18" fmla="*/ 53 w 66"/>
                <a:gd name="T19" fmla="*/ 34 h 83"/>
                <a:gd name="T20" fmla="*/ 58 w 66"/>
                <a:gd name="T21" fmla="*/ 37 h 83"/>
                <a:gd name="T22" fmla="*/ 62 w 66"/>
                <a:gd name="T23" fmla="*/ 36 h 83"/>
                <a:gd name="T24" fmla="*/ 66 w 66"/>
                <a:gd name="T25" fmla="*/ 37 h 83"/>
                <a:gd name="T26" fmla="*/ 64 w 66"/>
                <a:gd name="T27" fmla="*/ 41 h 83"/>
                <a:gd name="T28" fmla="*/ 61 w 66"/>
                <a:gd name="T29" fmla="*/ 42 h 83"/>
                <a:gd name="T30" fmla="*/ 59 w 66"/>
                <a:gd name="T31" fmla="*/ 43 h 83"/>
                <a:gd name="T32" fmla="*/ 58 w 66"/>
                <a:gd name="T33" fmla="*/ 44 h 83"/>
                <a:gd name="T34" fmla="*/ 56 w 66"/>
                <a:gd name="T35" fmla="*/ 47 h 83"/>
                <a:gd name="T36" fmla="*/ 56 w 66"/>
                <a:gd name="T37" fmla="*/ 49 h 83"/>
                <a:gd name="T38" fmla="*/ 56 w 66"/>
                <a:gd name="T39" fmla="*/ 51 h 83"/>
                <a:gd name="T40" fmla="*/ 55 w 66"/>
                <a:gd name="T41" fmla="*/ 52 h 83"/>
                <a:gd name="T42" fmla="*/ 54 w 66"/>
                <a:gd name="T43" fmla="*/ 56 h 83"/>
                <a:gd name="T44" fmla="*/ 53 w 66"/>
                <a:gd name="T45" fmla="*/ 59 h 83"/>
                <a:gd name="T46" fmla="*/ 54 w 66"/>
                <a:gd name="T47" fmla="*/ 61 h 83"/>
                <a:gd name="T48" fmla="*/ 53 w 66"/>
                <a:gd name="T49" fmla="*/ 63 h 83"/>
                <a:gd name="T50" fmla="*/ 55 w 66"/>
                <a:gd name="T51" fmla="*/ 64 h 83"/>
                <a:gd name="T52" fmla="*/ 57 w 66"/>
                <a:gd name="T53" fmla="*/ 65 h 83"/>
                <a:gd name="T54" fmla="*/ 58 w 66"/>
                <a:gd name="T55" fmla="*/ 66 h 83"/>
                <a:gd name="T56" fmla="*/ 59 w 66"/>
                <a:gd name="T57" fmla="*/ 67 h 83"/>
                <a:gd name="T58" fmla="*/ 58 w 66"/>
                <a:gd name="T59" fmla="*/ 68 h 83"/>
                <a:gd name="T60" fmla="*/ 59 w 66"/>
                <a:gd name="T61" fmla="*/ 69 h 83"/>
                <a:gd name="T62" fmla="*/ 60 w 66"/>
                <a:gd name="T63" fmla="*/ 70 h 83"/>
                <a:gd name="T64" fmla="*/ 60 w 66"/>
                <a:gd name="T65" fmla="*/ 71 h 83"/>
                <a:gd name="T66" fmla="*/ 53 w 66"/>
                <a:gd name="T67" fmla="*/ 76 h 83"/>
                <a:gd name="T68" fmla="*/ 45 w 66"/>
                <a:gd name="T69" fmla="*/ 75 h 83"/>
                <a:gd name="T70" fmla="*/ 43 w 66"/>
                <a:gd name="T71" fmla="*/ 81 h 83"/>
                <a:gd name="T72" fmla="*/ 37 w 66"/>
                <a:gd name="T73" fmla="*/ 80 h 83"/>
                <a:gd name="T74" fmla="*/ 30 w 66"/>
                <a:gd name="T75" fmla="*/ 80 h 83"/>
                <a:gd name="T76" fmla="*/ 22 w 66"/>
                <a:gd name="T77" fmla="*/ 80 h 83"/>
                <a:gd name="T78" fmla="*/ 17 w 66"/>
                <a:gd name="T79" fmla="*/ 72 h 83"/>
                <a:gd name="T80" fmla="*/ 12 w 66"/>
                <a:gd name="T81" fmla="*/ 56 h 83"/>
                <a:gd name="T82" fmla="*/ 7 w 66"/>
                <a:gd name="T83" fmla="*/ 47 h 83"/>
                <a:gd name="T84" fmla="*/ 0 w 66"/>
                <a:gd name="T85" fmla="*/ 35 h 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"/>
                <a:gd name="T130" fmla="*/ 0 h 83"/>
                <a:gd name="T131" fmla="*/ 66 w 66"/>
                <a:gd name="T132" fmla="*/ 83 h 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" h="83">
                  <a:moveTo>
                    <a:pt x="0" y="35"/>
                  </a:moveTo>
                  <a:lnTo>
                    <a:pt x="6" y="32"/>
                  </a:lnTo>
                  <a:lnTo>
                    <a:pt x="3" y="26"/>
                  </a:lnTo>
                  <a:lnTo>
                    <a:pt x="9" y="23"/>
                  </a:lnTo>
                  <a:lnTo>
                    <a:pt x="11" y="25"/>
                  </a:lnTo>
                  <a:lnTo>
                    <a:pt x="15" y="20"/>
                  </a:lnTo>
                  <a:lnTo>
                    <a:pt x="24" y="15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5" y="5"/>
                  </a:lnTo>
                  <a:lnTo>
                    <a:pt x="36" y="0"/>
                  </a:lnTo>
                  <a:lnTo>
                    <a:pt x="38" y="10"/>
                  </a:lnTo>
                  <a:lnTo>
                    <a:pt x="43" y="20"/>
                  </a:lnTo>
                  <a:lnTo>
                    <a:pt x="46" y="24"/>
                  </a:lnTo>
                  <a:lnTo>
                    <a:pt x="49" y="34"/>
                  </a:lnTo>
                  <a:lnTo>
                    <a:pt x="49" y="35"/>
                  </a:lnTo>
                  <a:lnTo>
                    <a:pt x="50" y="36"/>
                  </a:lnTo>
                  <a:lnTo>
                    <a:pt x="51" y="36"/>
                  </a:lnTo>
                  <a:lnTo>
                    <a:pt x="51" y="35"/>
                  </a:lnTo>
                  <a:lnTo>
                    <a:pt x="52" y="35"/>
                  </a:lnTo>
                  <a:lnTo>
                    <a:pt x="53" y="34"/>
                  </a:lnTo>
                  <a:lnTo>
                    <a:pt x="55" y="36"/>
                  </a:lnTo>
                  <a:lnTo>
                    <a:pt x="56" y="36"/>
                  </a:lnTo>
                  <a:lnTo>
                    <a:pt x="58" y="37"/>
                  </a:lnTo>
                  <a:lnTo>
                    <a:pt x="59" y="37"/>
                  </a:lnTo>
                  <a:lnTo>
                    <a:pt x="60" y="37"/>
                  </a:lnTo>
                  <a:lnTo>
                    <a:pt x="62" y="36"/>
                  </a:lnTo>
                  <a:lnTo>
                    <a:pt x="63" y="36"/>
                  </a:lnTo>
                  <a:lnTo>
                    <a:pt x="64" y="35"/>
                  </a:lnTo>
                  <a:lnTo>
                    <a:pt x="66" y="37"/>
                  </a:lnTo>
                  <a:lnTo>
                    <a:pt x="64" y="39"/>
                  </a:lnTo>
                  <a:lnTo>
                    <a:pt x="64" y="41"/>
                  </a:lnTo>
                  <a:lnTo>
                    <a:pt x="62" y="41"/>
                  </a:lnTo>
                  <a:lnTo>
                    <a:pt x="61" y="42"/>
                  </a:lnTo>
                  <a:lnTo>
                    <a:pt x="60" y="42"/>
                  </a:lnTo>
                  <a:lnTo>
                    <a:pt x="59" y="43"/>
                  </a:lnTo>
                  <a:lnTo>
                    <a:pt x="59" y="44"/>
                  </a:lnTo>
                  <a:lnTo>
                    <a:pt x="58" y="44"/>
                  </a:lnTo>
                  <a:lnTo>
                    <a:pt x="57" y="45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6" y="48"/>
                  </a:lnTo>
                  <a:lnTo>
                    <a:pt x="56" y="49"/>
                  </a:lnTo>
                  <a:lnTo>
                    <a:pt x="56" y="50"/>
                  </a:lnTo>
                  <a:lnTo>
                    <a:pt x="56" y="51"/>
                  </a:lnTo>
                  <a:lnTo>
                    <a:pt x="55" y="51"/>
                  </a:lnTo>
                  <a:lnTo>
                    <a:pt x="55" y="52"/>
                  </a:lnTo>
                  <a:lnTo>
                    <a:pt x="55" y="53"/>
                  </a:lnTo>
                  <a:lnTo>
                    <a:pt x="54" y="54"/>
                  </a:lnTo>
                  <a:lnTo>
                    <a:pt x="54" y="56"/>
                  </a:lnTo>
                  <a:lnTo>
                    <a:pt x="54" y="57"/>
                  </a:lnTo>
                  <a:lnTo>
                    <a:pt x="53" y="58"/>
                  </a:lnTo>
                  <a:lnTo>
                    <a:pt x="53" y="59"/>
                  </a:lnTo>
                  <a:lnTo>
                    <a:pt x="53" y="60"/>
                  </a:lnTo>
                  <a:lnTo>
                    <a:pt x="53" y="61"/>
                  </a:lnTo>
                  <a:lnTo>
                    <a:pt x="54" y="61"/>
                  </a:lnTo>
                  <a:lnTo>
                    <a:pt x="54" y="62"/>
                  </a:lnTo>
                  <a:lnTo>
                    <a:pt x="53" y="62"/>
                  </a:lnTo>
                  <a:lnTo>
                    <a:pt x="53" y="63"/>
                  </a:lnTo>
                  <a:lnTo>
                    <a:pt x="54" y="64"/>
                  </a:lnTo>
                  <a:lnTo>
                    <a:pt x="55" y="64"/>
                  </a:lnTo>
                  <a:lnTo>
                    <a:pt x="56" y="65"/>
                  </a:lnTo>
                  <a:lnTo>
                    <a:pt x="57" y="65"/>
                  </a:lnTo>
                  <a:lnTo>
                    <a:pt x="58" y="66"/>
                  </a:lnTo>
                  <a:lnTo>
                    <a:pt x="59" y="66"/>
                  </a:lnTo>
                  <a:lnTo>
                    <a:pt x="59" y="67"/>
                  </a:lnTo>
                  <a:lnTo>
                    <a:pt x="58" y="67"/>
                  </a:lnTo>
                  <a:lnTo>
                    <a:pt x="58" y="68"/>
                  </a:lnTo>
                  <a:lnTo>
                    <a:pt x="58" y="69"/>
                  </a:lnTo>
                  <a:lnTo>
                    <a:pt x="59" y="69"/>
                  </a:lnTo>
                  <a:lnTo>
                    <a:pt x="59" y="70"/>
                  </a:lnTo>
                  <a:lnTo>
                    <a:pt x="60" y="70"/>
                  </a:lnTo>
                  <a:lnTo>
                    <a:pt x="60" y="71"/>
                  </a:lnTo>
                  <a:lnTo>
                    <a:pt x="56" y="72"/>
                  </a:lnTo>
                  <a:lnTo>
                    <a:pt x="57" y="74"/>
                  </a:lnTo>
                  <a:lnTo>
                    <a:pt x="53" y="76"/>
                  </a:lnTo>
                  <a:lnTo>
                    <a:pt x="51" y="73"/>
                  </a:lnTo>
                  <a:lnTo>
                    <a:pt x="46" y="77"/>
                  </a:lnTo>
                  <a:lnTo>
                    <a:pt x="45" y="75"/>
                  </a:lnTo>
                  <a:lnTo>
                    <a:pt x="43" y="76"/>
                  </a:lnTo>
                  <a:lnTo>
                    <a:pt x="42" y="77"/>
                  </a:lnTo>
                  <a:lnTo>
                    <a:pt x="43" y="81"/>
                  </a:lnTo>
                  <a:lnTo>
                    <a:pt x="41" y="83"/>
                  </a:lnTo>
                  <a:lnTo>
                    <a:pt x="38" y="80"/>
                  </a:lnTo>
                  <a:lnTo>
                    <a:pt x="37" y="80"/>
                  </a:lnTo>
                  <a:lnTo>
                    <a:pt x="34" y="80"/>
                  </a:lnTo>
                  <a:lnTo>
                    <a:pt x="33" y="80"/>
                  </a:lnTo>
                  <a:lnTo>
                    <a:pt x="30" y="80"/>
                  </a:lnTo>
                  <a:lnTo>
                    <a:pt x="27" y="80"/>
                  </a:lnTo>
                  <a:lnTo>
                    <a:pt x="22" y="80"/>
                  </a:lnTo>
                  <a:lnTo>
                    <a:pt x="21" y="79"/>
                  </a:lnTo>
                  <a:lnTo>
                    <a:pt x="17" y="81"/>
                  </a:lnTo>
                  <a:lnTo>
                    <a:pt x="17" y="72"/>
                  </a:lnTo>
                  <a:lnTo>
                    <a:pt x="11" y="60"/>
                  </a:lnTo>
                  <a:lnTo>
                    <a:pt x="12" y="58"/>
                  </a:lnTo>
                  <a:lnTo>
                    <a:pt x="12" y="56"/>
                  </a:lnTo>
                  <a:lnTo>
                    <a:pt x="11" y="55"/>
                  </a:lnTo>
                  <a:lnTo>
                    <a:pt x="7" y="47"/>
                  </a:lnTo>
                  <a:lnTo>
                    <a:pt x="6" y="47"/>
                  </a:lnTo>
                  <a:lnTo>
                    <a:pt x="5" y="47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B3B3FF">
                <a:alpha val="71000"/>
              </a:srgbClr>
            </a:solidFill>
            <a:ln w="0">
              <a:solidFill>
                <a:srgbClr val="9393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prstMaterial="flat">
              <a:bevelT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6" name="180"/>
            <p:cNvSpPr>
              <a:spLocks/>
            </p:cNvSpPr>
            <p:nvPr/>
          </p:nvSpPr>
          <p:spPr bwMode="auto">
            <a:xfrm>
              <a:off x="779372" y="2963671"/>
              <a:ext cx="1205141" cy="1004513"/>
            </a:xfrm>
            <a:custGeom>
              <a:avLst/>
              <a:gdLst>
                <a:gd name="T0" fmla="*/ 6 w 96"/>
                <a:gd name="T1" fmla="*/ 19 h 82"/>
                <a:gd name="T2" fmla="*/ 9 w 96"/>
                <a:gd name="T3" fmla="*/ 18 h 82"/>
                <a:gd name="T4" fmla="*/ 12 w 96"/>
                <a:gd name="T5" fmla="*/ 20 h 82"/>
                <a:gd name="T6" fmla="*/ 11 w 96"/>
                <a:gd name="T7" fmla="*/ 22 h 82"/>
                <a:gd name="T8" fmla="*/ 16 w 96"/>
                <a:gd name="T9" fmla="*/ 23 h 82"/>
                <a:gd name="T10" fmla="*/ 19 w 96"/>
                <a:gd name="T11" fmla="*/ 23 h 82"/>
                <a:gd name="T12" fmla="*/ 19 w 96"/>
                <a:gd name="T13" fmla="*/ 19 h 82"/>
                <a:gd name="T14" fmla="*/ 20 w 96"/>
                <a:gd name="T15" fmla="*/ 17 h 82"/>
                <a:gd name="T16" fmla="*/ 26 w 96"/>
                <a:gd name="T17" fmla="*/ 17 h 82"/>
                <a:gd name="T18" fmla="*/ 29 w 96"/>
                <a:gd name="T19" fmla="*/ 18 h 82"/>
                <a:gd name="T20" fmla="*/ 31 w 96"/>
                <a:gd name="T21" fmla="*/ 16 h 82"/>
                <a:gd name="T22" fmla="*/ 33 w 96"/>
                <a:gd name="T23" fmla="*/ 16 h 82"/>
                <a:gd name="T24" fmla="*/ 34 w 96"/>
                <a:gd name="T25" fmla="*/ 12 h 82"/>
                <a:gd name="T26" fmla="*/ 34 w 96"/>
                <a:gd name="T27" fmla="*/ 11 h 82"/>
                <a:gd name="T28" fmla="*/ 46 w 96"/>
                <a:gd name="T29" fmla="*/ 10 h 82"/>
                <a:gd name="T30" fmla="*/ 63 w 96"/>
                <a:gd name="T31" fmla="*/ 0 h 82"/>
                <a:gd name="T32" fmla="*/ 71 w 96"/>
                <a:gd name="T33" fmla="*/ 2 h 82"/>
                <a:gd name="T34" fmla="*/ 74 w 96"/>
                <a:gd name="T35" fmla="*/ 7 h 82"/>
                <a:gd name="T36" fmla="*/ 77 w 96"/>
                <a:gd name="T37" fmla="*/ 10 h 82"/>
                <a:gd name="T38" fmla="*/ 78 w 96"/>
                <a:gd name="T39" fmla="*/ 14 h 82"/>
                <a:gd name="T40" fmla="*/ 85 w 96"/>
                <a:gd name="T41" fmla="*/ 25 h 82"/>
                <a:gd name="T42" fmla="*/ 82 w 96"/>
                <a:gd name="T43" fmla="*/ 34 h 82"/>
                <a:gd name="T44" fmla="*/ 92 w 96"/>
                <a:gd name="T45" fmla="*/ 38 h 82"/>
                <a:gd name="T46" fmla="*/ 94 w 96"/>
                <a:gd name="T47" fmla="*/ 46 h 82"/>
                <a:gd name="T48" fmla="*/ 96 w 96"/>
                <a:gd name="T49" fmla="*/ 51 h 82"/>
                <a:gd name="T50" fmla="*/ 92 w 96"/>
                <a:gd name="T51" fmla="*/ 54 h 82"/>
                <a:gd name="T52" fmla="*/ 83 w 96"/>
                <a:gd name="T53" fmla="*/ 51 h 82"/>
                <a:gd name="T54" fmla="*/ 76 w 96"/>
                <a:gd name="T55" fmla="*/ 46 h 82"/>
                <a:gd name="T56" fmla="*/ 67 w 96"/>
                <a:gd name="T57" fmla="*/ 52 h 82"/>
                <a:gd name="T58" fmla="*/ 63 w 96"/>
                <a:gd name="T59" fmla="*/ 62 h 82"/>
                <a:gd name="T60" fmla="*/ 58 w 96"/>
                <a:gd name="T61" fmla="*/ 61 h 82"/>
                <a:gd name="T62" fmla="*/ 60 w 96"/>
                <a:gd name="T63" fmla="*/ 69 h 82"/>
                <a:gd name="T64" fmla="*/ 49 w 96"/>
                <a:gd name="T65" fmla="*/ 72 h 82"/>
                <a:gd name="T66" fmla="*/ 44 w 96"/>
                <a:gd name="T67" fmla="*/ 69 h 82"/>
                <a:gd name="T68" fmla="*/ 42 w 96"/>
                <a:gd name="T69" fmla="*/ 68 h 82"/>
                <a:gd name="T70" fmla="*/ 41 w 96"/>
                <a:gd name="T71" fmla="*/ 67 h 82"/>
                <a:gd name="T72" fmla="*/ 27 w 96"/>
                <a:gd name="T73" fmla="*/ 74 h 82"/>
                <a:gd name="T74" fmla="*/ 28 w 96"/>
                <a:gd name="T75" fmla="*/ 77 h 82"/>
                <a:gd name="T76" fmla="*/ 32 w 96"/>
                <a:gd name="T77" fmla="*/ 78 h 82"/>
                <a:gd name="T78" fmla="*/ 29 w 96"/>
                <a:gd name="T79" fmla="*/ 80 h 82"/>
                <a:gd name="T80" fmla="*/ 25 w 96"/>
                <a:gd name="T81" fmla="*/ 72 h 82"/>
                <a:gd name="T82" fmla="*/ 21 w 96"/>
                <a:gd name="T83" fmla="*/ 64 h 82"/>
                <a:gd name="T84" fmla="*/ 14 w 96"/>
                <a:gd name="T85" fmla="*/ 50 h 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6"/>
                <a:gd name="T130" fmla="*/ 0 h 82"/>
                <a:gd name="T131" fmla="*/ 96 w 96"/>
                <a:gd name="T132" fmla="*/ 82 h 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6" h="82">
                  <a:moveTo>
                    <a:pt x="0" y="21"/>
                  </a:moveTo>
                  <a:lnTo>
                    <a:pt x="6" y="19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1" y="20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3" y="17"/>
                  </a:lnTo>
                  <a:lnTo>
                    <a:pt x="26" y="17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5"/>
                  </a:lnTo>
                  <a:lnTo>
                    <a:pt x="34" y="12"/>
                  </a:lnTo>
                  <a:lnTo>
                    <a:pt x="34" y="11"/>
                  </a:lnTo>
                  <a:lnTo>
                    <a:pt x="41" y="10"/>
                  </a:lnTo>
                  <a:lnTo>
                    <a:pt x="46" y="10"/>
                  </a:lnTo>
                  <a:lnTo>
                    <a:pt x="53" y="5"/>
                  </a:lnTo>
                  <a:lnTo>
                    <a:pt x="63" y="0"/>
                  </a:lnTo>
                  <a:lnTo>
                    <a:pt x="66" y="5"/>
                  </a:lnTo>
                  <a:lnTo>
                    <a:pt x="71" y="2"/>
                  </a:lnTo>
                  <a:lnTo>
                    <a:pt x="73" y="5"/>
                  </a:lnTo>
                  <a:lnTo>
                    <a:pt x="74" y="7"/>
                  </a:lnTo>
                  <a:lnTo>
                    <a:pt x="76" y="7"/>
                  </a:lnTo>
                  <a:lnTo>
                    <a:pt x="77" y="10"/>
                  </a:lnTo>
                  <a:lnTo>
                    <a:pt x="75" y="10"/>
                  </a:lnTo>
                  <a:lnTo>
                    <a:pt x="78" y="14"/>
                  </a:lnTo>
                  <a:lnTo>
                    <a:pt x="86" y="15"/>
                  </a:lnTo>
                  <a:lnTo>
                    <a:pt x="85" y="25"/>
                  </a:lnTo>
                  <a:lnTo>
                    <a:pt x="82" y="25"/>
                  </a:lnTo>
                  <a:lnTo>
                    <a:pt x="82" y="34"/>
                  </a:lnTo>
                  <a:lnTo>
                    <a:pt x="94" y="35"/>
                  </a:lnTo>
                  <a:lnTo>
                    <a:pt x="92" y="38"/>
                  </a:lnTo>
                  <a:lnTo>
                    <a:pt x="95" y="42"/>
                  </a:lnTo>
                  <a:lnTo>
                    <a:pt x="94" y="46"/>
                  </a:lnTo>
                  <a:lnTo>
                    <a:pt x="96" y="48"/>
                  </a:lnTo>
                  <a:lnTo>
                    <a:pt x="96" y="51"/>
                  </a:lnTo>
                  <a:lnTo>
                    <a:pt x="94" y="50"/>
                  </a:lnTo>
                  <a:lnTo>
                    <a:pt x="92" y="54"/>
                  </a:lnTo>
                  <a:lnTo>
                    <a:pt x="91" y="54"/>
                  </a:lnTo>
                  <a:lnTo>
                    <a:pt x="83" y="51"/>
                  </a:lnTo>
                  <a:lnTo>
                    <a:pt x="84" y="49"/>
                  </a:lnTo>
                  <a:lnTo>
                    <a:pt x="76" y="46"/>
                  </a:lnTo>
                  <a:lnTo>
                    <a:pt x="76" y="47"/>
                  </a:lnTo>
                  <a:lnTo>
                    <a:pt x="67" y="52"/>
                  </a:lnTo>
                  <a:lnTo>
                    <a:pt x="69" y="59"/>
                  </a:lnTo>
                  <a:lnTo>
                    <a:pt x="63" y="62"/>
                  </a:lnTo>
                  <a:lnTo>
                    <a:pt x="61" y="58"/>
                  </a:lnTo>
                  <a:lnTo>
                    <a:pt x="58" y="61"/>
                  </a:lnTo>
                  <a:lnTo>
                    <a:pt x="58" y="68"/>
                  </a:lnTo>
                  <a:lnTo>
                    <a:pt x="60" y="69"/>
                  </a:lnTo>
                  <a:lnTo>
                    <a:pt x="61" y="71"/>
                  </a:lnTo>
                  <a:lnTo>
                    <a:pt x="49" y="72"/>
                  </a:lnTo>
                  <a:lnTo>
                    <a:pt x="48" y="69"/>
                  </a:lnTo>
                  <a:lnTo>
                    <a:pt x="44" y="69"/>
                  </a:lnTo>
                  <a:lnTo>
                    <a:pt x="44" y="68"/>
                  </a:lnTo>
                  <a:lnTo>
                    <a:pt x="42" y="68"/>
                  </a:lnTo>
                  <a:lnTo>
                    <a:pt x="41" y="68"/>
                  </a:lnTo>
                  <a:lnTo>
                    <a:pt x="41" y="67"/>
                  </a:lnTo>
                  <a:lnTo>
                    <a:pt x="34" y="71"/>
                  </a:lnTo>
                  <a:lnTo>
                    <a:pt x="27" y="74"/>
                  </a:lnTo>
                  <a:lnTo>
                    <a:pt x="27" y="75"/>
                  </a:lnTo>
                  <a:lnTo>
                    <a:pt x="28" y="77"/>
                  </a:lnTo>
                  <a:lnTo>
                    <a:pt x="32" y="77"/>
                  </a:lnTo>
                  <a:lnTo>
                    <a:pt x="32" y="78"/>
                  </a:lnTo>
                  <a:lnTo>
                    <a:pt x="30" y="82"/>
                  </a:lnTo>
                  <a:lnTo>
                    <a:pt x="29" y="80"/>
                  </a:lnTo>
                  <a:lnTo>
                    <a:pt x="27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1" y="64"/>
                  </a:lnTo>
                  <a:lnTo>
                    <a:pt x="18" y="58"/>
                  </a:lnTo>
                  <a:lnTo>
                    <a:pt x="14" y="5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3B3FF">
                <a:alpha val="71000"/>
              </a:srgbClr>
            </a:solidFill>
            <a:ln w="0">
              <a:solidFill>
                <a:srgbClr val="9393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prstMaterial="flat">
              <a:bevelT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7" name="170"/>
            <p:cNvSpPr>
              <a:spLocks/>
            </p:cNvSpPr>
            <p:nvPr/>
          </p:nvSpPr>
          <p:spPr bwMode="auto">
            <a:xfrm>
              <a:off x="2641207" y="612682"/>
              <a:ext cx="1436066" cy="1125625"/>
            </a:xfrm>
            <a:custGeom>
              <a:avLst/>
              <a:gdLst>
                <a:gd name="T0" fmla="*/ 18 w 114"/>
                <a:gd name="T1" fmla="*/ 43 h 92"/>
                <a:gd name="T2" fmla="*/ 30 w 114"/>
                <a:gd name="T3" fmla="*/ 43 h 92"/>
                <a:gd name="T4" fmla="*/ 39 w 114"/>
                <a:gd name="T5" fmla="*/ 44 h 92"/>
                <a:gd name="T6" fmla="*/ 42 w 114"/>
                <a:gd name="T7" fmla="*/ 40 h 92"/>
                <a:gd name="T8" fmla="*/ 52 w 114"/>
                <a:gd name="T9" fmla="*/ 35 h 92"/>
                <a:gd name="T10" fmla="*/ 56 w 114"/>
                <a:gd name="T11" fmla="*/ 33 h 92"/>
                <a:gd name="T12" fmla="*/ 54 w 114"/>
                <a:gd name="T13" fmla="*/ 32 h 92"/>
                <a:gd name="T14" fmla="*/ 54 w 114"/>
                <a:gd name="T15" fmla="*/ 30 h 92"/>
                <a:gd name="T16" fmla="*/ 54 w 114"/>
                <a:gd name="T17" fmla="*/ 29 h 92"/>
                <a:gd name="T18" fmla="*/ 52 w 114"/>
                <a:gd name="T19" fmla="*/ 28 h 92"/>
                <a:gd name="T20" fmla="*/ 50 w 114"/>
                <a:gd name="T21" fmla="*/ 27 h 92"/>
                <a:gd name="T22" fmla="*/ 50 w 114"/>
                <a:gd name="T23" fmla="*/ 24 h 92"/>
                <a:gd name="T24" fmla="*/ 49 w 114"/>
                <a:gd name="T25" fmla="*/ 21 h 92"/>
                <a:gd name="T26" fmla="*/ 51 w 114"/>
                <a:gd name="T27" fmla="*/ 16 h 92"/>
                <a:gd name="T28" fmla="*/ 52 w 114"/>
                <a:gd name="T29" fmla="*/ 14 h 92"/>
                <a:gd name="T30" fmla="*/ 52 w 114"/>
                <a:gd name="T31" fmla="*/ 12 h 92"/>
                <a:gd name="T32" fmla="*/ 53 w 114"/>
                <a:gd name="T33" fmla="*/ 8 h 92"/>
                <a:gd name="T34" fmla="*/ 55 w 114"/>
                <a:gd name="T35" fmla="*/ 6 h 92"/>
                <a:gd name="T36" fmla="*/ 58 w 114"/>
                <a:gd name="T37" fmla="*/ 4 h 92"/>
                <a:gd name="T38" fmla="*/ 62 w 114"/>
                <a:gd name="T39" fmla="*/ 0 h 92"/>
                <a:gd name="T40" fmla="*/ 65 w 114"/>
                <a:gd name="T41" fmla="*/ 4 h 92"/>
                <a:gd name="T42" fmla="*/ 74 w 114"/>
                <a:gd name="T43" fmla="*/ 10 h 92"/>
                <a:gd name="T44" fmla="*/ 77 w 114"/>
                <a:gd name="T45" fmla="*/ 11 h 92"/>
                <a:gd name="T46" fmla="*/ 78 w 114"/>
                <a:gd name="T47" fmla="*/ 23 h 92"/>
                <a:gd name="T48" fmla="*/ 86 w 114"/>
                <a:gd name="T49" fmla="*/ 15 h 92"/>
                <a:gd name="T50" fmla="*/ 99 w 114"/>
                <a:gd name="T51" fmla="*/ 23 h 92"/>
                <a:gd name="T52" fmla="*/ 90 w 114"/>
                <a:gd name="T53" fmla="*/ 37 h 92"/>
                <a:gd name="T54" fmla="*/ 92 w 114"/>
                <a:gd name="T55" fmla="*/ 45 h 92"/>
                <a:gd name="T56" fmla="*/ 95 w 114"/>
                <a:gd name="T57" fmla="*/ 52 h 92"/>
                <a:gd name="T58" fmla="*/ 100 w 114"/>
                <a:gd name="T59" fmla="*/ 51 h 92"/>
                <a:gd name="T60" fmla="*/ 113 w 114"/>
                <a:gd name="T61" fmla="*/ 56 h 92"/>
                <a:gd name="T62" fmla="*/ 106 w 114"/>
                <a:gd name="T63" fmla="*/ 59 h 92"/>
                <a:gd name="T64" fmla="*/ 92 w 114"/>
                <a:gd name="T65" fmla="*/ 60 h 92"/>
                <a:gd name="T66" fmla="*/ 86 w 114"/>
                <a:gd name="T67" fmla="*/ 84 h 92"/>
                <a:gd name="T68" fmla="*/ 78 w 114"/>
                <a:gd name="T69" fmla="*/ 88 h 92"/>
                <a:gd name="T70" fmla="*/ 73 w 114"/>
                <a:gd name="T71" fmla="*/ 82 h 92"/>
                <a:gd name="T72" fmla="*/ 69 w 114"/>
                <a:gd name="T73" fmla="*/ 75 h 92"/>
                <a:gd name="T74" fmla="*/ 62 w 114"/>
                <a:gd name="T75" fmla="*/ 79 h 92"/>
                <a:gd name="T76" fmla="*/ 61 w 114"/>
                <a:gd name="T77" fmla="*/ 80 h 92"/>
                <a:gd name="T78" fmla="*/ 58 w 114"/>
                <a:gd name="T79" fmla="*/ 82 h 92"/>
                <a:gd name="T80" fmla="*/ 51 w 114"/>
                <a:gd name="T81" fmla="*/ 84 h 92"/>
                <a:gd name="T82" fmla="*/ 40 w 114"/>
                <a:gd name="T83" fmla="*/ 89 h 92"/>
                <a:gd name="T84" fmla="*/ 23 w 114"/>
                <a:gd name="T85" fmla="*/ 91 h 92"/>
                <a:gd name="T86" fmla="*/ 22 w 114"/>
                <a:gd name="T87" fmla="*/ 87 h 92"/>
                <a:gd name="T88" fmla="*/ 17 w 114"/>
                <a:gd name="T89" fmla="*/ 92 h 92"/>
                <a:gd name="T90" fmla="*/ 16 w 114"/>
                <a:gd name="T91" fmla="*/ 90 h 92"/>
                <a:gd name="T92" fmla="*/ 13 w 114"/>
                <a:gd name="T93" fmla="*/ 87 h 92"/>
                <a:gd name="T94" fmla="*/ 16 w 114"/>
                <a:gd name="T95" fmla="*/ 85 h 92"/>
                <a:gd name="T96" fmla="*/ 19 w 114"/>
                <a:gd name="T97" fmla="*/ 84 h 92"/>
                <a:gd name="T98" fmla="*/ 20 w 114"/>
                <a:gd name="T99" fmla="*/ 81 h 92"/>
                <a:gd name="T100" fmla="*/ 20 w 114"/>
                <a:gd name="T101" fmla="*/ 78 h 92"/>
                <a:gd name="T102" fmla="*/ 17 w 114"/>
                <a:gd name="T103" fmla="*/ 77 h 92"/>
                <a:gd name="T104" fmla="*/ 15 w 114"/>
                <a:gd name="T105" fmla="*/ 76 h 92"/>
                <a:gd name="T106" fmla="*/ 14 w 114"/>
                <a:gd name="T107" fmla="*/ 74 h 92"/>
                <a:gd name="T108" fmla="*/ 8 w 114"/>
                <a:gd name="T109" fmla="*/ 74 h 92"/>
                <a:gd name="T110" fmla="*/ 2 w 114"/>
                <a:gd name="T111" fmla="*/ 60 h 92"/>
                <a:gd name="T112" fmla="*/ 2 w 114"/>
                <a:gd name="T113" fmla="*/ 57 h 92"/>
                <a:gd name="T114" fmla="*/ 13 w 114"/>
                <a:gd name="T115" fmla="*/ 44 h 9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4"/>
                <a:gd name="T175" fmla="*/ 0 h 92"/>
                <a:gd name="T176" fmla="*/ 114 w 114"/>
                <a:gd name="T177" fmla="*/ 92 h 9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4" h="92">
                  <a:moveTo>
                    <a:pt x="13" y="44"/>
                  </a:moveTo>
                  <a:lnTo>
                    <a:pt x="17" y="42"/>
                  </a:lnTo>
                  <a:lnTo>
                    <a:pt x="18" y="43"/>
                  </a:lnTo>
                  <a:lnTo>
                    <a:pt x="23" y="43"/>
                  </a:lnTo>
                  <a:lnTo>
                    <a:pt x="26" y="43"/>
                  </a:lnTo>
                  <a:lnTo>
                    <a:pt x="29" y="43"/>
                  </a:lnTo>
                  <a:lnTo>
                    <a:pt x="30" y="43"/>
                  </a:lnTo>
                  <a:lnTo>
                    <a:pt x="33" y="43"/>
                  </a:lnTo>
                  <a:lnTo>
                    <a:pt x="34" y="43"/>
                  </a:lnTo>
                  <a:lnTo>
                    <a:pt x="37" y="46"/>
                  </a:lnTo>
                  <a:lnTo>
                    <a:pt x="39" y="44"/>
                  </a:lnTo>
                  <a:lnTo>
                    <a:pt x="38" y="40"/>
                  </a:lnTo>
                  <a:lnTo>
                    <a:pt x="39" y="39"/>
                  </a:lnTo>
                  <a:lnTo>
                    <a:pt x="41" y="38"/>
                  </a:lnTo>
                  <a:lnTo>
                    <a:pt x="42" y="40"/>
                  </a:lnTo>
                  <a:lnTo>
                    <a:pt x="47" y="36"/>
                  </a:lnTo>
                  <a:lnTo>
                    <a:pt x="49" y="39"/>
                  </a:lnTo>
                  <a:lnTo>
                    <a:pt x="53" y="37"/>
                  </a:lnTo>
                  <a:lnTo>
                    <a:pt x="52" y="35"/>
                  </a:lnTo>
                  <a:lnTo>
                    <a:pt x="56" y="34"/>
                  </a:lnTo>
                  <a:lnTo>
                    <a:pt x="56" y="33"/>
                  </a:lnTo>
                  <a:lnTo>
                    <a:pt x="55" y="33"/>
                  </a:lnTo>
                  <a:lnTo>
                    <a:pt x="55" y="32"/>
                  </a:lnTo>
                  <a:lnTo>
                    <a:pt x="54" y="32"/>
                  </a:lnTo>
                  <a:lnTo>
                    <a:pt x="54" y="31"/>
                  </a:lnTo>
                  <a:lnTo>
                    <a:pt x="54" y="30"/>
                  </a:lnTo>
                  <a:lnTo>
                    <a:pt x="55" y="30"/>
                  </a:lnTo>
                  <a:lnTo>
                    <a:pt x="55" y="29"/>
                  </a:lnTo>
                  <a:lnTo>
                    <a:pt x="54" y="29"/>
                  </a:lnTo>
                  <a:lnTo>
                    <a:pt x="53" y="28"/>
                  </a:lnTo>
                  <a:lnTo>
                    <a:pt x="52" y="28"/>
                  </a:lnTo>
                  <a:lnTo>
                    <a:pt x="51" y="27"/>
                  </a:lnTo>
                  <a:lnTo>
                    <a:pt x="50" y="27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0" y="24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1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50" y="17"/>
                  </a:lnTo>
                  <a:lnTo>
                    <a:pt x="51" y="16"/>
                  </a:lnTo>
                  <a:lnTo>
                    <a:pt x="51" y="15"/>
                  </a:lnTo>
                  <a:lnTo>
                    <a:pt x="51" y="14"/>
                  </a:lnTo>
                  <a:lnTo>
                    <a:pt x="52" y="14"/>
                  </a:lnTo>
                  <a:lnTo>
                    <a:pt x="52" y="13"/>
                  </a:lnTo>
                  <a:lnTo>
                    <a:pt x="52" y="12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3" y="9"/>
                  </a:lnTo>
                  <a:lnTo>
                    <a:pt x="53" y="8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5" y="6"/>
                  </a:lnTo>
                  <a:lnTo>
                    <a:pt x="56" y="5"/>
                  </a:lnTo>
                  <a:lnTo>
                    <a:pt x="57" y="5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62" y="0"/>
                  </a:lnTo>
                  <a:lnTo>
                    <a:pt x="63" y="1"/>
                  </a:lnTo>
                  <a:lnTo>
                    <a:pt x="64" y="2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2" y="5"/>
                  </a:lnTo>
                  <a:lnTo>
                    <a:pt x="71" y="6"/>
                  </a:lnTo>
                  <a:lnTo>
                    <a:pt x="74" y="10"/>
                  </a:lnTo>
                  <a:lnTo>
                    <a:pt x="75" y="9"/>
                  </a:lnTo>
                  <a:lnTo>
                    <a:pt x="79" y="9"/>
                  </a:lnTo>
                  <a:lnTo>
                    <a:pt x="79" y="11"/>
                  </a:lnTo>
                  <a:lnTo>
                    <a:pt x="77" y="11"/>
                  </a:lnTo>
                  <a:lnTo>
                    <a:pt x="75" y="23"/>
                  </a:lnTo>
                  <a:lnTo>
                    <a:pt x="75" y="24"/>
                  </a:lnTo>
                  <a:lnTo>
                    <a:pt x="77" y="24"/>
                  </a:lnTo>
                  <a:lnTo>
                    <a:pt x="78" y="23"/>
                  </a:lnTo>
                  <a:lnTo>
                    <a:pt x="80" y="19"/>
                  </a:lnTo>
                  <a:lnTo>
                    <a:pt x="83" y="18"/>
                  </a:lnTo>
                  <a:lnTo>
                    <a:pt x="85" y="15"/>
                  </a:lnTo>
                  <a:lnTo>
                    <a:pt x="86" y="15"/>
                  </a:lnTo>
                  <a:lnTo>
                    <a:pt x="90" y="20"/>
                  </a:lnTo>
                  <a:lnTo>
                    <a:pt x="97" y="17"/>
                  </a:lnTo>
                  <a:lnTo>
                    <a:pt x="99" y="23"/>
                  </a:lnTo>
                  <a:lnTo>
                    <a:pt x="97" y="24"/>
                  </a:lnTo>
                  <a:lnTo>
                    <a:pt x="97" y="30"/>
                  </a:lnTo>
                  <a:lnTo>
                    <a:pt x="88" y="33"/>
                  </a:lnTo>
                  <a:lnTo>
                    <a:pt x="90" y="37"/>
                  </a:lnTo>
                  <a:lnTo>
                    <a:pt x="90" y="39"/>
                  </a:lnTo>
                  <a:lnTo>
                    <a:pt x="88" y="42"/>
                  </a:lnTo>
                  <a:lnTo>
                    <a:pt x="91" y="43"/>
                  </a:lnTo>
                  <a:lnTo>
                    <a:pt x="92" y="45"/>
                  </a:lnTo>
                  <a:lnTo>
                    <a:pt x="95" y="49"/>
                  </a:lnTo>
                  <a:lnTo>
                    <a:pt x="94" y="50"/>
                  </a:lnTo>
                  <a:lnTo>
                    <a:pt x="95" y="51"/>
                  </a:lnTo>
                  <a:lnTo>
                    <a:pt x="95" y="52"/>
                  </a:lnTo>
                  <a:lnTo>
                    <a:pt x="96" y="53"/>
                  </a:lnTo>
                  <a:lnTo>
                    <a:pt x="97" y="53"/>
                  </a:lnTo>
                  <a:lnTo>
                    <a:pt x="98" y="51"/>
                  </a:lnTo>
                  <a:lnTo>
                    <a:pt x="100" y="51"/>
                  </a:lnTo>
                  <a:lnTo>
                    <a:pt x="105" y="51"/>
                  </a:lnTo>
                  <a:lnTo>
                    <a:pt x="106" y="51"/>
                  </a:lnTo>
                  <a:lnTo>
                    <a:pt x="114" y="54"/>
                  </a:lnTo>
                  <a:lnTo>
                    <a:pt x="113" y="56"/>
                  </a:lnTo>
                  <a:lnTo>
                    <a:pt x="111" y="59"/>
                  </a:lnTo>
                  <a:lnTo>
                    <a:pt x="108" y="60"/>
                  </a:lnTo>
                  <a:lnTo>
                    <a:pt x="108" y="59"/>
                  </a:lnTo>
                  <a:lnTo>
                    <a:pt x="106" y="59"/>
                  </a:lnTo>
                  <a:lnTo>
                    <a:pt x="106" y="58"/>
                  </a:lnTo>
                  <a:lnTo>
                    <a:pt x="102" y="60"/>
                  </a:lnTo>
                  <a:lnTo>
                    <a:pt x="100" y="56"/>
                  </a:lnTo>
                  <a:lnTo>
                    <a:pt x="92" y="60"/>
                  </a:lnTo>
                  <a:lnTo>
                    <a:pt x="88" y="66"/>
                  </a:lnTo>
                  <a:lnTo>
                    <a:pt x="91" y="72"/>
                  </a:lnTo>
                  <a:lnTo>
                    <a:pt x="81" y="78"/>
                  </a:lnTo>
                  <a:lnTo>
                    <a:pt x="86" y="84"/>
                  </a:lnTo>
                  <a:lnTo>
                    <a:pt x="88" y="87"/>
                  </a:lnTo>
                  <a:lnTo>
                    <a:pt x="79" y="91"/>
                  </a:lnTo>
                  <a:lnTo>
                    <a:pt x="77" y="89"/>
                  </a:lnTo>
                  <a:lnTo>
                    <a:pt x="78" y="88"/>
                  </a:lnTo>
                  <a:lnTo>
                    <a:pt x="77" y="87"/>
                  </a:lnTo>
                  <a:lnTo>
                    <a:pt x="76" y="87"/>
                  </a:lnTo>
                  <a:lnTo>
                    <a:pt x="74" y="84"/>
                  </a:lnTo>
                  <a:lnTo>
                    <a:pt x="73" y="82"/>
                  </a:lnTo>
                  <a:lnTo>
                    <a:pt x="72" y="80"/>
                  </a:lnTo>
                  <a:lnTo>
                    <a:pt x="71" y="79"/>
                  </a:lnTo>
                  <a:lnTo>
                    <a:pt x="70" y="77"/>
                  </a:lnTo>
                  <a:lnTo>
                    <a:pt x="69" y="75"/>
                  </a:lnTo>
                  <a:lnTo>
                    <a:pt x="67" y="75"/>
                  </a:lnTo>
                  <a:lnTo>
                    <a:pt x="63" y="78"/>
                  </a:lnTo>
                  <a:lnTo>
                    <a:pt x="62" y="79"/>
                  </a:lnTo>
                  <a:lnTo>
                    <a:pt x="62" y="80"/>
                  </a:lnTo>
                  <a:lnTo>
                    <a:pt x="61" y="80"/>
                  </a:lnTo>
                  <a:lnTo>
                    <a:pt x="61" y="81"/>
                  </a:lnTo>
                  <a:lnTo>
                    <a:pt x="59" y="82"/>
                  </a:lnTo>
                  <a:lnTo>
                    <a:pt x="58" y="83"/>
                  </a:lnTo>
                  <a:lnTo>
                    <a:pt x="58" y="82"/>
                  </a:lnTo>
                  <a:lnTo>
                    <a:pt x="57" y="82"/>
                  </a:lnTo>
                  <a:lnTo>
                    <a:pt x="56" y="83"/>
                  </a:lnTo>
                  <a:lnTo>
                    <a:pt x="52" y="84"/>
                  </a:lnTo>
                  <a:lnTo>
                    <a:pt x="51" y="84"/>
                  </a:lnTo>
                  <a:lnTo>
                    <a:pt x="50" y="85"/>
                  </a:lnTo>
                  <a:lnTo>
                    <a:pt x="49" y="86"/>
                  </a:lnTo>
                  <a:lnTo>
                    <a:pt x="48" y="87"/>
                  </a:lnTo>
                  <a:lnTo>
                    <a:pt x="40" y="89"/>
                  </a:lnTo>
                  <a:lnTo>
                    <a:pt x="36" y="92"/>
                  </a:lnTo>
                  <a:lnTo>
                    <a:pt x="25" y="89"/>
                  </a:lnTo>
                  <a:lnTo>
                    <a:pt x="24" y="91"/>
                  </a:lnTo>
                  <a:lnTo>
                    <a:pt x="23" y="91"/>
                  </a:lnTo>
                  <a:lnTo>
                    <a:pt x="22" y="91"/>
                  </a:lnTo>
                  <a:lnTo>
                    <a:pt x="23" y="89"/>
                  </a:lnTo>
                  <a:lnTo>
                    <a:pt x="23" y="88"/>
                  </a:lnTo>
                  <a:lnTo>
                    <a:pt x="22" y="87"/>
                  </a:lnTo>
                  <a:lnTo>
                    <a:pt x="21" y="90"/>
                  </a:lnTo>
                  <a:lnTo>
                    <a:pt x="18" y="89"/>
                  </a:lnTo>
                  <a:lnTo>
                    <a:pt x="18" y="92"/>
                  </a:lnTo>
                  <a:lnTo>
                    <a:pt x="17" y="92"/>
                  </a:lnTo>
                  <a:lnTo>
                    <a:pt x="16" y="91"/>
                  </a:lnTo>
                  <a:lnTo>
                    <a:pt x="17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5" y="88"/>
                  </a:lnTo>
                  <a:lnTo>
                    <a:pt x="14" y="88"/>
                  </a:lnTo>
                  <a:lnTo>
                    <a:pt x="13" y="87"/>
                  </a:lnTo>
                  <a:lnTo>
                    <a:pt x="14" y="86"/>
                  </a:lnTo>
                  <a:lnTo>
                    <a:pt x="15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4"/>
                  </a:lnTo>
                  <a:lnTo>
                    <a:pt x="19" y="84"/>
                  </a:lnTo>
                  <a:lnTo>
                    <a:pt x="19" y="83"/>
                  </a:lnTo>
                  <a:lnTo>
                    <a:pt x="19" y="82"/>
                  </a:lnTo>
                  <a:lnTo>
                    <a:pt x="20" y="82"/>
                  </a:lnTo>
                  <a:lnTo>
                    <a:pt x="20" y="81"/>
                  </a:lnTo>
                  <a:lnTo>
                    <a:pt x="20" y="79"/>
                  </a:lnTo>
                  <a:lnTo>
                    <a:pt x="21" y="79"/>
                  </a:lnTo>
                  <a:lnTo>
                    <a:pt x="20" y="78"/>
                  </a:lnTo>
                  <a:lnTo>
                    <a:pt x="18" y="78"/>
                  </a:lnTo>
                  <a:lnTo>
                    <a:pt x="17" y="77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5" y="76"/>
                  </a:lnTo>
                  <a:lnTo>
                    <a:pt x="14" y="76"/>
                  </a:lnTo>
                  <a:lnTo>
                    <a:pt x="14" y="75"/>
                  </a:lnTo>
                  <a:lnTo>
                    <a:pt x="14" y="74"/>
                  </a:lnTo>
                  <a:lnTo>
                    <a:pt x="13" y="73"/>
                  </a:lnTo>
                  <a:lnTo>
                    <a:pt x="12" y="73"/>
                  </a:lnTo>
                  <a:lnTo>
                    <a:pt x="9" y="74"/>
                  </a:lnTo>
                  <a:lnTo>
                    <a:pt x="8" y="74"/>
                  </a:lnTo>
                  <a:lnTo>
                    <a:pt x="5" y="72"/>
                  </a:lnTo>
                  <a:lnTo>
                    <a:pt x="3" y="71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3" y="60"/>
                  </a:lnTo>
                  <a:lnTo>
                    <a:pt x="3" y="59"/>
                  </a:lnTo>
                  <a:lnTo>
                    <a:pt x="2" y="58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7" y="46"/>
                  </a:lnTo>
                  <a:lnTo>
                    <a:pt x="11" y="47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B3B3FF">
                <a:alpha val="71000"/>
              </a:srgbClr>
            </a:solidFill>
            <a:ln w="0">
              <a:solidFill>
                <a:srgbClr val="9393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prstMaterial="flat">
              <a:bevelT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8" name="110"/>
            <p:cNvSpPr>
              <a:spLocks/>
            </p:cNvSpPr>
            <p:nvPr/>
          </p:nvSpPr>
          <p:spPr bwMode="auto">
            <a:xfrm>
              <a:off x="2468013" y="2130138"/>
              <a:ext cx="1017514" cy="819284"/>
            </a:xfrm>
            <a:custGeom>
              <a:avLst/>
              <a:gdLst>
                <a:gd name="T0" fmla="*/ 15 w 81"/>
                <a:gd name="T1" fmla="*/ 5 h 67"/>
                <a:gd name="T2" fmla="*/ 18 w 81"/>
                <a:gd name="T3" fmla="*/ 1 h 67"/>
                <a:gd name="T4" fmla="*/ 20 w 81"/>
                <a:gd name="T5" fmla="*/ 2 h 67"/>
                <a:gd name="T6" fmla="*/ 23 w 81"/>
                <a:gd name="T7" fmla="*/ 1 h 67"/>
                <a:gd name="T8" fmla="*/ 27 w 81"/>
                <a:gd name="T9" fmla="*/ 0 h 67"/>
                <a:gd name="T10" fmla="*/ 28 w 81"/>
                <a:gd name="T11" fmla="*/ 3 h 67"/>
                <a:gd name="T12" fmla="*/ 28 w 81"/>
                <a:gd name="T13" fmla="*/ 6 h 67"/>
                <a:gd name="T14" fmla="*/ 29 w 81"/>
                <a:gd name="T15" fmla="*/ 6 h 67"/>
                <a:gd name="T16" fmla="*/ 31 w 81"/>
                <a:gd name="T17" fmla="*/ 6 h 67"/>
                <a:gd name="T18" fmla="*/ 34 w 81"/>
                <a:gd name="T19" fmla="*/ 6 h 67"/>
                <a:gd name="T20" fmla="*/ 37 w 81"/>
                <a:gd name="T21" fmla="*/ 6 h 67"/>
                <a:gd name="T22" fmla="*/ 40 w 81"/>
                <a:gd name="T23" fmla="*/ 2 h 67"/>
                <a:gd name="T24" fmla="*/ 44 w 81"/>
                <a:gd name="T25" fmla="*/ 4 h 67"/>
                <a:gd name="T26" fmla="*/ 49 w 81"/>
                <a:gd name="T27" fmla="*/ 7 h 67"/>
                <a:gd name="T28" fmla="*/ 48 w 81"/>
                <a:gd name="T29" fmla="*/ 9 h 67"/>
                <a:gd name="T30" fmla="*/ 51 w 81"/>
                <a:gd name="T31" fmla="*/ 8 h 67"/>
                <a:gd name="T32" fmla="*/ 58 w 81"/>
                <a:gd name="T33" fmla="*/ 6 h 67"/>
                <a:gd name="T34" fmla="*/ 63 w 81"/>
                <a:gd name="T35" fmla="*/ 5 h 67"/>
                <a:gd name="T36" fmla="*/ 66 w 81"/>
                <a:gd name="T37" fmla="*/ 8 h 67"/>
                <a:gd name="T38" fmla="*/ 70 w 81"/>
                <a:gd name="T39" fmla="*/ 12 h 67"/>
                <a:gd name="T40" fmla="*/ 74 w 81"/>
                <a:gd name="T41" fmla="*/ 18 h 67"/>
                <a:gd name="T42" fmla="*/ 77 w 81"/>
                <a:gd name="T43" fmla="*/ 24 h 67"/>
                <a:gd name="T44" fmla="*/ 77 w 81"/>
                <a:gd name="T45" fmla="*/ 33 h 67"/>
                <a:gd name="T46" fmla="*/ 77 w 81"/>
                <a:gd name="T47" fmla="*/ 36 h 67"/>
                <a:gd name="T48" fmla="*/ 73 w 81"/>
                <a:gd name="T49" fmla="*/ 39 h 67"/>
                <a:gd name="T50" fmla="*/ 69 w 81"/>
                <a:gd name="T51" fmla="*/ 38 h 67"/>
                <a:gd name="T52" fmla="*/ 55 w 81"/>
                <a:gd name="T53" fmla="*/ 44 h 67"/>
                <a:gd name="T54" fmla="*/ 51 w 81"/>
                <a:gd name="T55" fmla="*/ 42 h 67"/>
                <a:gd name="T56" fmla="*/ 49 w 81"/>
                <a:gd name="T57" fmla="*/ 41 h 67"/>
                <a:gd name="T58" fmla="*/ 47 w 81"/>
                <a:gd name="T59" fmla="*/ 38 h 67"/>
                <a:gd name="T60" fmla="*/ 46 w 81"/>
                <a:gd name="T61" fmla="*/ 38 h 67"/>
                <a:gd name="T62" fmla="*/ 45 w 81"/>
                <a:gd name="T63" fmla="*/ 38 h 67"/>
                <a:gd name="T64" fmla="*/ 44 w 81"/>
                <a:gd name="T65" fmla="*/ 40 h 67"/>
                <a:gd name="T66" fmla="*/ 43 w 81"/>
                <a:gd name="T67" fmla="*/ 45 h 67"/>
                <a:gd name="T68" fmla="*/ 40 w 81"/>
                <a:gd name="T69" fmla="*/ 47 h 67"/>
                <a:gd name="T70" fmla="*/ 37 w 81"/>
                <a:gd name="T71" fmla="*/ 44 h 67"/>
                <a:gd name="T72" fmla="*/ 20 w 81"/>
                <a:gd name="T73" fmla="*/ 67 h 67"/>
                <a:gd name="T74" fmla="*/ 14 w 81"/>
                <a:gd name="T75" fmla="*/ 66 h 67"/>
                <a:gd name="T76" fmla="*/ 9 w 81"/>
                <a:gd name="T77" fmla="*/ 63 h 67"/>
                <a:gd name="T78" fmla="*/ 2 w 81"/>
                <a:gd name="T79" fmla="*/ 59 h 67"/>
                <a:gd name="T80" fmla="*/ 0 w 81"/>
                <a:gd name="T81" fmla="*/ 42 h 67"/>
                <a:gd name="T82" fmla="*/ 3 w 81"/>
                <a:gd name="T83" fmla="*/ 42 h 67"/>
                <a:gd name="T84" fmla="*/ 5 w 81"/>
                <a:gd name="T85" fmla="*/ 45 h 67"/>
                <a:gd name="T86" fmla="*/ 11 w 81"/>
                <a:gd name="T87" fmla="*/ 35 h 67"/>
                <a:gd name="T88" fmla="*/ 13 w 81"/>
                <a:gd name="T89" fmla="*/ 31 h 67"/>
                <a:gd name="T90" fmla="*/ 14 w 81"/>
                <a:gd name="T91" fmla="*/ 30 h 67"/>
                <a:gd name="T92" fmla="*/ 14 w 81"/>
                <a:gd name="T93" fmla="*/ 25 h 67"/>
                <a:gd name="T94" fmla="*/ 11 w 81"/>
                <a:gd name="T95" fmla="*/ 22 h 67"/>
                <a:gd name="T96" fmla="*/ 9 w 81"/>
                <a:gd name="T97" fmla="*/ 20 h 67"/>
                <a:gd name="T98" fmla="*/ 6 w 81"/>
                <a:gd name="T99" fmla="*/ 13 h 67"/>
                <a:gd name="T100" fmla="*/ 3 w 81"/>
                <a:gd name="T101" fmla="*/ 12 h 67"/>
                <a:gd name="T102" fmla="*/ 10 w 81"/>
                <a:gd name="T103" fmla="*/ 9 h 67"/>
                <a:gd name="T104" fmla="*/ 12 w 81"/>
                <a:gd name="T105" fmla="*/ 7 h 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1"/>
                <a:gd name="T160" fmla="*/ 0 h 67"/>
                <a:gd name="T161" fmla="*/ 81 w 81"/>
                <a:gd name="T162" fmla="*/ 67 h 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1" h="67">
                  <a:moveTo>
                    <a:pt x="13" y="6"/>
                  </a:moveTo>
                  <a:lnTo>
                    <a:pt x="14" y="6"/>
                  </a:lnTo>
                  <a:lnTo>
                    <a:pt x="15" y="5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8" y="1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4"/>
                  </a:lnTo>
                  <a:lnTo>
                    <a:pt x="28" y="5"/>
                  </a:lnTo>
                  <a:lnTo>
                    <a:pt x="28" y="6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40" y="6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3" y="3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6" y="5"/>
                  </a:lnTo>
                  <a:lnTo>
                    <a:pt x="47" y="6"/>
                  </a:lnTo>
                  <a:lnTo>
                    <a:pt x="49" y="7"/>
                  </a:lnTo>
                  <a:lnTo>
                    <a:pt x="48" y="8"/>
                  </a:lnTo>
                  <a:lnTo>
                    <a:pt x="48" y="9"/>
                  </a:lnTo>
                  <a:lnTo>
                    <a:pt x="49" y="10"/>
                  </a:lnTo>
                  <a:lnTo>
                    <a:pt x="51" y="10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3" y="9"/>
                  </a:lnTo>
                  <a:lnTo>
                    <a:pt x="58" y="7"/>
                  </a:lnTo>
                  <a:lnTo>
                    <a:pt x="58" y="6"/>
                  </a:lnTo>
                  <a:lnTo>
                    <a:pt x="61" y="4"/>
                  </a:lnTo>
                  <a:lnTo>
                    <a:pt x="63" y="5"/>
                  </a:lnTo>
                  <a:lnTo>
                    <a:pt x="64" y="5"/>
                  </a:lnTo>
                  <a:lnTo>
                    <a:pt x="65" y="6"/>
                  </a:lnTo>
                  <a:lnTo>
                    <a:pt x="65" y="7"/>
                  </a:lnTo>
                  <a:lnTo>
                    <a:pt x="66" y="8"/>
                  </a:lnTo>
                  <a:lnTo>
                    <a:pt x="67" y="9"/>
                  </a:lnTo>
                  <a:lnTo>
                    <a:pt x="68" y="9"/>
                  </a:lnTo>
                  <a:lnTo>
                    <a:pt x="69" y="9"/>
                  </a:lnTo>
                  <a:lnTo>
                    <a:pt x="70" y="12"/>
                  </a:lnTo>
                  <a:lnTo>
                    <a:pt x="71" y="13"/>
                  </a:lnTo>
                  <a:lnTo>
                    <a:pt x="71" y="14"/>
                  </a:lnTo>
                  <a:lnTo>
                    <a:pt x="74" y="18"/>
                  </a:lnTo>
                  <a:lnTo>
                    <a:pt x="75" y="19"/>
                  </a:lnTo>
                  <a:lnTo>
                    <a:pt x="73" y="21"/>
                  </a:lnTo>
                  <a:lnTo>
                    <a:pt x="77" y="25"/>
                  </a:lnTo>
                  <a:lnTo>
                    <a:pt x="77" y="24"/>
                  </a:lnTo>
                  <a:lnTo>
                    <a:pt x="79" y="22"/>
                  </a:lnTo>
                  <a:lnTo>
                    <a:pt x="81" y="25"/>
                  </a:lnTo>
                  <a:lnTo>
                    <a:pt x="77" y="33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8" y="35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6" y="39"/>
                  </a:lnTo>
                  <a:lnTo>
                    <a:pt x="75" y="39"/>
                  </a:lnTo>
                  <a:lnTo>
                    <a:pt x="73" y="39"/>
                  </a:lnTo>
                  <a:lnTo>
                    <a:pt x="72" y="40"/>
                  </a:lnTo>
                  <a:lnTo>
                    <a:pt x="71" y="40"/>
                  </a:lnTo>
                  <a:lnTo>
                    <a:pt x="69" y="40"/>
                  </a:lnTo>
                  <a:lnTo>
                    <a:pt x="69" y="38"/>
                  </a:lnTo>
                  <a:lnTo>
                    <a:pt x="67" y="38"/>
                  </a:lnTo>
                  <a:lnTo>
                    <a:pt x="66" y="39"/>
                  </a:lnTo>
                  <a:lnTo>
                    <a:pt x="66" y="40"/>
                  </a:lnTo>
                  <a:lnTo>
                    <a:pt x="55" y="44"/>
                  </a:lnTo>
                  <a:lnTo>
                    <a:pt x="54" y="44"/>
                  </a:lnTo>
                  <a:lnTo>
                    <a:pt x="53" y="43"/>
                  </a:lnTo>
                  <a:lnTo>
                    <a:pt x="52" y="42"/>
                  </a:lnTo>
                  <a:lnTo>
                    <a:pt x="51" y="42"/>
                  </a:lnTo>
                  <a:lnTo>
                    <a:pt x="50" y="41"/>
                  </a:lnTo>
                  <a:lnTo>
                    <a:pt x="49" y="41"/>
                  </a:lnTo>
                  <a:lnTo>
                    <a:pt x="48" y="41"/>
                  </a:lnTo>
                  <a:lnTo>
                    <a:pt x="48" y="40"/>
                  </a:lnTo>
                  <a:lnTo>
                    <a:pt x="48" y="39"/>
                  </a:lnTo>
                  <a:lnTo>
                    <a:pt x="47" y="38"/>
                  </a:lnTo>
                  <a:lnTo>
                    <a:pt x="46" y="38"/>
                  </a:lnTo>
                  <a:lnTo>
                    <a:pt x="45" y="37"/>
                  </a:lnTo>
                  <a:lnTo>
                    <a:pt x="45" y="38"/>
                  </a:lnTo>
                  <a:lnTo>
                    <a:pt x="44" y="38"/>
                  </a:lnTo>
                  <a:lnTo>
                    <a:pt x="44" y="39"/>
                  </a:lnTo>
                  <a:lnTo>
                    <a:pt x="44" y="40"/>
                  </a:lnTo>
                  <a:lnTo>
                    <a:pt x="44" y="42"/>
                  </a:lnTo>
                  <a:lnTo>
                    <a:pt x="44" y="43"/>
                  </a:lnTo>
                  <a:lnTo>
                    <a:pt x="43" y="45"/>
                  </a:lnTo>
                  <a:lnTo>
                    <a:pt x="42" y="45"/>
                  </a:lnTo>
                  <a:lnTo>
                    <a:pt x="42" y="47"/>
                  </a:lnTo>
                  <a:lnTo>
                    <a:pt x="41" y="47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8" y="46"/>
                  </a:lnTo>
                  <a:lnTo>
                    <a:pt x="38" y="45"/>
                  </a:lnTo>
                  <a:lnTo>
                    <a:pt x="37" y="44"/>
                  </a:lnTo>
                  <a:lnTo>
                    <a:pt x="23" y="54"/>
                  </a:lnTo>
                  <a:lnTo>
                    <a:pt x="29" y="61"/>
                  </a:lnTo>
                  <a:lnTo>
                    <a:pt x="21" y="66"/>
                  </a:lnTo>
                  <a:lnTo>
                    <a:pt x="20" y="67"/>
                  </a:lnTo>
                  <a:lnTo>
                    <a:pt x="19" y="67"/>
                  </a:lnTo>
                  <a:lnTo>
                    <a:pt x="18" y="67"/>
                  </a:lnTo>
                  <a:lnTo>
                    <a:pt x="14" y="66"/>
                  </a:lnTo>
                  <a:lnTo>
                    <a:pt x="14" y="63"/>
                  </a:lnTo>
                  <a:lnTo>
                    <a:pt x="12" y="63"/>
                  </a:lnTo>
                  <a:lnTo>
                    <a:pt x="10" y="63"/>
                  </a:lnTo>
                  <a:lnTo>
                    <a:pt x="9" y="63"/>
                  </a:lnTo>
                  <a:lnTo>
                    <a:pt x="9" y="60"/>
                  </a:lnTo>
                  <a:lnTo>
                    <a:pt x="4" y="60"/>
                  </a:lnTo>
                  <a:lnTo>
                    <a:pt x="3" y="60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1" y="42"/>
                  </a:lnTo>
                  <a:lnTo>
                    <a:pt x="2" y="42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5"/>
                  </a:lnTo>
                  <a:lnTo>
                    <a:pt x="9" y="37"/>
                  </a:lnTo>
                  <a:lnTo>
                    <a:pt x="11" y="36"/>
                  </a:lnTo>
                  <a:lnTo>
                    <a:pt x="11" y="35"/>
                  </a:lnTo>
                  <a:lnTo>
                    <a:pt x="12" y="34"/>
                  </a:lnTo>
                  <a:lnTo>
                    <a:pt x="13" y="33"/>
                  </a:lnTo>
                  <a:lnTo>
                    <a:pt x="13" y="32"/>
                  </a:lnTo>
                  <a:lnTo>
                    <a:pt x="13" y="31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28"/>
                  </a:lnTo>
                  <a:lnTo>
                    <a:pt x="14" y="26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3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9" y="20"/>
                  </a:lnTo>
                  <a:lnTo>
                    <a:pt x="8" y="18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B3B3FF">
                <a:alpha val="71000"/>
              </a:srgbClr>
            </a:solidFill>
            <a:ln w="0">
              <a:solidFill>
                <a:srgbClr val="9393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prstMaterial="flat">
              <a:bevelT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9" name="60"/>
            <p:cNvSpPr>
              <a:spLocks/>
            </p:cNvSpPr>
            <p:nvPr/>
          </p:nvSpPr>
          <p:spPr bwMode="auto">
            <a:xfrm>
              <a:off x="14433" y="1211115"/>
              <a:ext cx="1118544" cy="1054383"/>
            </a:xfrm>
            <a:custGeom>
              <a:avLst/>
              <a:gdLst>
                <a:gd name="T0" fmla="*/ 71 w 89"/>
                <a:gd name="T1" fmla="*/ 5 h 86"/>
                <a:gd name="T2" fmla="*/ 75 w 89"/>
                <a:gd name="T3" fmla="*/ 7 h 86"/>
                <a:gd name="T4" fmla="*/ 78 w 89"/>
                <a:gd name="T5" fmla="*/ 7 h 86"/>
                <a:gd name="T6" fmla="*/ 79 w 89"/>
                <a:gd name="T7" fmla="*/ 9 h 86"/>
                <a:gd name="T8" fmla="*/ 77 w 89"/>
                <a:gd name="T9" fmla="*/ 11 h 86"/>
                <a:gd name="T10" fmla="*/ 75 w 89"/>
                <a:gd name="T11" fmla="*/ 13 h 86"/>
                <a:gd name="T12" fmla="*/ 74 w 89"/>
                <a:gd name="T13" fmla="*/ 16 h 86"/>
                <a:gd name="T14" fmla="*/ 71 w 89"/>
                <a:gd name="T15" fmla="*/ 15 h 86"/>
                <a:gd name="T16" fmla="*/ 73 w 89"/>
                <a:gd name="T17" fmla="*/ 20 h 86"/>
                <a:gd name="T18" fmla="*/ 77 w 89"/>
                <a:gd name="T19" fmla="*/ 22 h 86"/>
                <a:gd name="T20" fmla="*/ 81 w 89"/>
                <a:gd name="T21" fmla="*/ 22 h 86"/>
                <a:gd name="T22" fmla="*/ 84 w 89"/>
                <a:gd name="T23" fmla="*/ 22 h 86"/>
                <a:gd name="T24" fmla="*/ 86 w 89"/>
                <a:gd name="T25" fmla="*/ 23 h 86"/>
                <a:gd name="T26" fmla="*/ 88 w 89"/>
                <a:gd name="T27" fmla="*/ 26 h 86"/>
                <a:gd name="T28" fmla="*/ 89 w 89"/>
                <a:gd name="T29" fmla="*/ 27 h 86"/>
                <a:gd name="T30" fmla="*/ 88 w 89"/>
                <a:gd name="T31" fmla="*/ 28 h 86"/>
                <a:gd name="T32" fmla="*/ 86 w 89"/>
                <a:gd name="T33" fmla="*/ 29 h 86"/>
                <a:gd name="T34" fmla="*/ 87 w 89"/>
                <a:gd name="T35" fmla="*/ 35 h 86"/>
                <a:gd name="T36" fmla="*/ 83 w 89"/>
                <a:gd name="T37" fmla="*/ 31 h 86"/>
                <a:gd name="T38" fmla="*/ 79 w 89"/>
                <a:gd name="T39" fmla="*/ 39 h 86"/>
                <a:gd name="T40" fmla="*/ 65 w 89"/>
                <a:gd name="T41" fmla="*/ 45 h 86"/>
                <a:gd name="T42" fmla="*/ 56 w 89"/>
                <a:gd name="T43" fmla="*/ 49 h 86"/>
                <a:gd name="T44" fmla="*/ 57 w 89"/>
                <a:gd name="T45" fmla="*/ 57 h 86"/>
                <a:gd name="T46" fmla="*/ 51 w 89"/>
                <a:gd name="T47" fmla="*/ 60 h 86"/>
                <a:gd name="T48" fmla="*/ 47 w 89"/>
                <a:gd name="T49" fmla="*/ 60 h 86"/>
                <a:gd name="T50" fmla="*/ 45 w 89"/>
                <a:gd name="T51" fmla="*/ 63 h 86"/>
                <a:gd name="T52" fmla="*/ 35 w 89"/>
                <a:gd name="T53" fmla="*/ 57 h 86"/>
                <a:gd name="T54" fmla="*/ 35 w 89"/>
                <a:gd name="T55" fmla="*/ 67 h 86"/>
                <a:gd name="T56" fmla="*/ 41 w 89"/>
                <a:gd name="T57" fmla="*/ 74 h 86"/>
                <a:gd name="T58" fmla="*/ 38 w 89"/>
                <a:gd name="T59" fmla="*/ 78 h 86"/>
                <a:gd name="T60" fmla="*/ 36 w 89"/>
                <a:gd name="T61" fmla="*/ 83 h 86"/>
                <a:gd name="T62" fmla="*/ 23 w 89"/>
                <a:gd name="T63" fmla="*/ 86 h 86"/>
                <a:gd name="T64" fmla="*/ 1 w 89"/>
                <a:gd name="T65" fmla="*/ 42 h 86"/>
                <a:gd name="T66" fmla="*/ 4 w 89"/>
                <a:gd name="T67" fmla="*/ 35 h 86"/>
                <a:gd name="T68" fmla="*/ 4 w 89"/>
                <a:gd name="T69" fmla="*/ 27 h 86"/>
                <a:gd name="T70" fmla="*/ 7 w 89"/>
                <a:gd name="T71" fmla="*/ 22 h 86"/>
                <a:gd name="T72" fmla="*/ 13 w 89"/>
                <a:gd name="T73" fmla="*/ 19 h 86"/>
                <a:gd name="T74" fmla="*/ 7 w 89"/>
                <a:gd name="T75" fmla="*/ 16 h 86"/>
                <a:gd name="T76" fmla="*/ 5 w 89"/>
                <a:gd name="T77" fmla="*/ 14 h 86"/>
                <a:gd name="T78" fmla="*/ 5 w 89"/>
                <a:gd name="T79" fmla="*/ 6 h 86"/>
                <a:gd name="T80" fmla="*/ 8 w 89"/>
                <a:gd name="T81" fmla="*/ 5 h 86"/>
                <a:gd name="T82" fmla="*/ 11 w 89"/>
                <a:gd name="T83" fmla="*/ 5 h 86"/>
                <a:gd name="T84" fmla="*/ 13 w 89"/>
                <a:gd name="T85" fmla="*/ 7 h 86"/>
                <a:gd name="T86" fmla="*/ 16 w 89"/>
                <a:gd name="T87" fmla="*/ 7 h 86"/>
                <a:gd name="T88" fmla="*/ 20 w 89"/>
                <a:gd name="T89" fmla="*/ 7 h 86"/>
                <a:gd name="T90" fmla="*/ 23 w 89"/>
                <a:gd name="T91" fmla="*/ 7 h 86"/>
                <a:gd name="T92" fmla="*/ 24 w 89"/>
                <a:gd name="T93" fmla="*/ 2 h 86"/>
                <a:gd name="T94" fmla="*/ 29 w 89"/>
                <a:gd name="T95" fmla="*/ 11 h 86"/>
                <a:gd name="T96" fmla="*/ 31 w 89"/>
                <a:gd name="T97" fmla="*/ 16 h 86"/>
                <a:gd name="T98" fmla="*/ 31 w 89"/>
                <a:gd name="T99" fmla="*/ 18 h 86"/>
                <a:gd name="T100" fmla="*/ 33 w 89"/>
                <a:gd name="T101" fmla="*/ 19 h 86"/>
                <a:gd name="T102" fmla="*/ 36 w 89"/>
                <a:gd name="T103" fmla="*/ 20 h 86"/>
                <a:gd name="T104" fmla="*/ 39 w 89"/>
                <a:gd name="T105" fmla="*/ 22 h 86"/>
                <a:gd name="T106" fmla="*/ 40 w 89"/>
                <a:gd name="T107" fmla="*/ 21 h 86"/>
                <a:gd name="T108" fmla="*/ 44 w 89"/>
                <a:gd name="T109" fmla="*/ 18 h 86"/>
                <a:gd name="T110" fmla="*/ 54 w 89"/>
                <a:gd name="T111" fmla="*/ 20 h 86"/>
                <a:gd name="T112" fmla="*/ 56 w 89"/>
                <a:gd name="T113" fmla="*/ 20 h 86"/>
                <a:gd name="T114" fmla="*/ 62 w 89"/>
                <a:gd name="T115" fmla="*/ 11 h 86"/>
                <a:gd name="T116" fmla="*/ 60 w 89"/>
                <a:gd name="T117" fmla="*/ 2 h 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9"/>
                <a:gd name="T178" fmla="*/ 0 h 86"/>
                <a:gd name="T179" fmla="*/ 89 w 89"/>
                <a:gd name="T180" fmla="*/ 86 h 8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9" h="86">
                  <a:moveTo>
                    <a:pt x="70" y="2"/>
                  </a:moveTo>
                  <a:lnTo>
                    <a:pt x="71" y="3"/>
                  </a:lnTo>
                  <a:lnTo>
                    <a:pt x="71" y="4"/>
                  </a:lnTo>
                  <a:lnTo>
                    <a:pt x="71" y="5"/>
                  </a:lnTo>
                  <a:lnTo>
                    <a:pt x="71" y="6"/>
                  </a:lnTo>
                  <a:lnTo>
                    <a:pt x="72" y="9"/>
                  </a:lnTo>
                  <a:lnTo>
                    <a:pt x="75" y="7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79" y="7"/>
                  </a:lnTo>
                  <a:lnTo>
                    <a:pt x="79" y="8"/>
                  </a:lnTo>
                  <a:lnTo>
                    <a:pt x="79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7" y="11"/>
                  </a:lnTo>
                  <a:lnTo>
                    <a:pt x="76" y="12"/>
                  </a:lnTo>
                  <a:lnTo>
                    <a:pt x="75" y="13"/>
                  </a:lnTo>
                  <a:lnTo>
                    <a:pt x="75" y="14"/>
                  </a:lnTo>
                  <a:lnTo>
                    <a:pt x="75" y="15"/>
                  </a:lnTo>
                  <a:lnTo>
                    <a:pt x="74" y="15"/>
                  </a:lnTo>
                  <a:lnTo>
                    <a:pt x="74" y="16"/>
                  </a:lnTo>
                  <a:lnTo>
                    <a:pt x="73" y="16"/>
                  </a:lnTo>
                  <a:lnTo>
                    <a:pt x="72" y="16"/>
                  </a:lnTo>
                  <a:lnTo>
                    <a:pt x="71" y="15"/>
                  </a:lnTo>
                  <a:lnTo>
                    <a:pt x="71" y="16"/>
                  </a:lnTo>
                  <a:lnTo>
                    <a:pt x="70" y="17"/>
                  </a:lnTo>
                  <a:lnTo>
                    <a:pt x="70" y="19"/>
                  </a:lnTo>
                  <a:lnTo>
                    <a:pt x="73" y="20"/>
                  </a:lnTo>
                  <a:lnTo>
                    <a:pt x="74" y="21"/>
                  </a:lnTo>
                  <a:lnTo>
                    <a:pt x="75" y="21"/>
                  </a:lnTo>
                  <a:lnTo>
                    <a:pt x="76" y="22"/>
                  </a:lnTo>
                  <a:lnTo>
                    <a:pt x="77" y="22"/>
                  </a:lnTo>
                  <a:lnTo>
                    <a:pt x="78" y="23"/>
                  </a:lnTo>
                  <a:lnTo>
                    <a:pt x="79" y="22"/>
                  </a:lnTo>
                  <a:lnTo>
                    <a:pt x="81" y="22"/>
                  </a:lnTo>
                  <a:lnTo>
                    <a:pt x="83" y="22"/>
                  </a:lnTo>
                  <a:lnTo>
                    <a:pt x="84" y="22"/>
                  </a:lnTo>
                  <a:lnTo>
                    <a:pt x="85" y="21"/>
                  </a:lnTo>
                  <a:lnTo>
                    <a:pt x="85" y="22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7" y="24"/>
                  </a:lnTo>
                  <a:lnTo>
                    <a:pt x="87" y="25"/>
                  </a:lnTo>
                  <a:lnTo>
                    <a:pt x="88" y="25"/>
                  </a:lnTo>
                  <a:lnTo>
                    <a:pt x="88" y="26"/>
                  </a:lnTo>
                  <a:lnTo>
                    <a:pt x="88" y="27"/>
                  </a:lnTo>
                  <a:lnTo>
                    <a:pt x="89" y="27"/>
                  </a:lnTo>
                  <a:lnTo>
                    <a:pt x="89" y="28"/>
                  </a:lnTo>
                  <a:lnTo>
                    <a:pt x="88" y="28"/>
                  </a:lnTo>
                  <a:lnTo>
                    <a:pt x="87" y="28"/>
                  </a:lnTo>
                  <a:lnTo>
                    <a:pt x="87" y="29"/>
                  </a:lnTo>
                  <a:lnTo>
                    <a:pt x="86" y="29"/>
                  </a:lnTo>
                  <a:lnTo>
                    <a:pt x="85" y="30"/>
                  </a:lnTo>
                  <a:lnTo>
                    <a:pt x="88" y="35"/>
                  </a:lnTo>
                  <a:lnTo>
                    <a:pt x="87" y="35"/>
                  </a:lnTo>
                  <a:lnTo>
                    <a:pt x="85" y="37"/>
                  </a:lnTo>
                  <a:lnTo>
                    <a:pt x="84" y="33"/>
                  </a:lnTo>
                  <a:lnTo>
                    <a:pt x="84" y="32"/>
                  </a:lnTo>
                  <a:lnTo>
                    <a:pt x="83" y="31"/>
                  </a:lnTo>
                  <a:lnTo>
                    <a:pt x="79" y="33"/>
                  </a:lnTo>
                  <a:lnTo>
                    <a:pt x="80" y="35"/>
                  </a:lnTo>
                  <a:lnTo>
                    <a:pt x="78" y="37"/>
                  </a:lnTo>
                  <a:lnTo>
                    <a:pt x="79" y="39"/>
                  </a:lnTo>
                  <a:lnTo>
                    <a:pt x="75" y="41"/>
                  </a:lnTo>
                  <a:lnTo>
                    <a:pt x="73" y="38"/>
                  </a:lnTo>
                  <a:lnTo>
                    <a:pt x="64" y="42"/>
                  </a:lnTo>
                  <a:lnTo>
                    <a:pt x="65" y="45"/>
                  </a:lnTo>
                  <a:lnTo>
                    <a:pt x="64" y="45"/>
                  </a:lnTo>
                  <a:lnTo>
                    <a:pt x="61" y="44"/>
                  </a:lnTo>
                  <a:lnTo>
                    <a:pt x="62" y="47"/>
                  </a:lnTo>
                  <a:lnTo>
                    <a:pt x="56" y="49"/>
                  </a:lnTo>
                  <a:lnTo>
                    <a:pt x="61" y="58"/>
                  </a:lnTo>
                  <a:lnTo>
                    <a:pt x="58" y="59"/>
                  </a:lnTo>
                  <a:lnTo>
                    <a:pt x="57" y="58"/>
                  </a:lnTo>
                  <a:lnTo>
                    <a:pt x="57" y="57"/>
                  </a:lnTo>
                  <a:lnTo>
                    <a:pt x="56" y="57"/>
                  </a:lnTo>
                  <a:lnTo>
                    <a:pt x="52" y="59"/>
                  </a:lnTo>
                  <a:lnTo>
                    <a:pt x="51" y="60"/>
                  </a:lnTo>
                  <a:lnTo>
                    <a:pt x="50" y="60"/>
                  </a:lnTo>
                  <a:lnTo>
                    <a:pt x="48" y="62"/>
                  </a:lnTo>
                  <a:lnTo>
                    <a:pt x="47" y="60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45" y="63"/>
                  </a:lnTo>
                  <a:lnTo>
                    <a:pt x="44" y="60"/>
                  </a:lnTo>
                  <a:lnTo>
                    <a:pt x="43" y="58"/>
                  </a:lnTo>
                  <a:lnTo>
                    <a:pt x="43" y="57"/>
                  </a:lnTo>
                  <a:lnTo>
                    <a:pt x="35" y="57"/>
                  </a:lnTo>
                  <a:lnTo>
                    <a:pt x="35" y="60"/>
                  </a:lnTo>
                  <a:lnTo>
                    <a:pt x="35" y="65"/>
                  </a:lnTo>
                  <a:lnTo>
                    <a:pt x="35" y="67"/>
                  </a:lnTo>
                  <a:lnTo>
                    <a:pt x="35" y="70"/>
                  </a:lnTo>
                  <a:lnTo>
                    <a:pt x="39" y="70"/>
                  </a:lnTo>
                  <a:lnTo>
                    <a:pt x="41" y="74"/>
                  </a:lnTo>
                  <a:lnTo>
                    <a:pt x="38" y="75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38" y="78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39" y="82"/>
                  </a:lnTo>
                  <a:lnTo>
                    <a:pt x="36" y="83"/>
                  </a:lnTo>
                  <a:lnTo>
                    <a:pt x="33" y="85"/>
                  </a:lnTo>
                  <a:lnTo>
                    <a:pt x="29" y="82"/>
                  </a:lnTo>
                  <a:lnTo>
                    <a:pt x="24" y="86"/>
                  </a:lnTo>
                  <a:lnTo>
                    <a:pt x="23" y="86"/>
                  </a:lnTo>
                  <a:lnTo>
                    <a:pt x="11" y="60"/>
                  </a:lnTo>
                  <a:lnTo>
                    <a:pt x="7" y="54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1" y="34"/>
                  </a:lnTo>
                  <a:lnTo>
                    <a:pt x="4" y="35"/>
                  </a:lnTo>
                  <a:lnTo>
                    <a:pt x="6" y="31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4" y="21"/>
                  </a:lnTo>
                  <a:lnTo>
                    <a:pt x="7" y="22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6" y="20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0" y="17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5" y="14"/>
                  </a:lnTo>
                  <a:lnTo>
                    <a:pt x="4" y="11"/>
                  </a:lnTo>
                  <a:lnTo>
                    <a:pt x="4" y="9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5" y="8"/>
                  </a:lnTo>
                  <a:lnTo>
                    <a:pt x="16" y="7"/>
                  </a:lnTo>
                  <a:lnTo>
                    <a:pt x="17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4" y="2"/>
                  </a:lnTo>
                  <a:lnTo>
                    <a:pt x="29" y="2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2" y="20"/>
                  </a:lnTo>
                  <a:lnTo>
                    <a:pt x="33" y="19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0" y="21"/>
                  </a:lnTo>
                  <a:lnTo>
                    <a:pt x="40" y="20"/>
                  </a:lnTo>
                  <a:lnTo>
                    <a:pt x="43" y="21"/>
                  </a:lnTo>
                  <a:lnTo>
                    <a:pt x="44" y="18"/>
                  </a:lnTo>
                  <a:lnTo>
                    <a:pt x="48" y="19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4" y="20"/>
                  </a:lnTo>
                  <a:lnTo>
                    <a:pt x="55" y="21"/>
                  </a:lnTo>
                  <a:lnTo>
                    <a:pt x="56" y="20"/>
                  </a:lnTo>
                  <a:lnTo>
                    <a:pt x="56" y="18"/>
                  </a:lnTo>
                  <a:lnTo>
                    <a:pt x="61" y="18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2" y="9"/>
                  </a:lnTo>
                  <a:lnTo>
                    <a:pt x="61" y="7"/>
                  </a:lnTo>
                  <a:lnTo>
                    <a:pt x="60" y="5"/>
                  </a:lnTo>
                  <a:lnTo>
                    <a:pt x="60" y="2"/>
                  </a:lnTo>
                  <a:lnTo>
                    <a:pt x="65" y="0"/>
                  </a:lnTo>
                  <a:lnTo>
                    <a:pt x="67" y="3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B3B3FF">
                <a:alpha val="71000"/>
              </a:srgbClr>
            </a:solidFill>
            <a:ln w="0">
              <a:solidFill>
                <a:srgbClr val="9393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prstMaterial="flat">
              <a:bevelT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0" name="50"/>
            <p:cNvSpPr>
              <a:spLocks/>
            </p:cNvSpPr>
            <p:nvPr/>
          </p:nvSpPr>
          <p:spPr bwMode="auto">
            <a:xfrm>
              <a:off x="1392767" y="1973406"/>
              <a:ext cx="1248439" cy="954644"/>
            </a:xfrm>
            <a:custGeom>
              <a:avLst/>
              <a:gdLst>
                <a:gd name="T0" fmla="*/ 26 w 99"/>
                <a:gd name="T1" fmla="*/ 11 h 78"/>
                <a:gd name="T2" fmla="*/ 29 w 99"/>
                <a:gd name="T3" fmla="*/ 5 h 78"/>
                <a:gd name="T4" fmla="*/ 31 w 99"/>
                <a:gd name="T5" fmla="*/ 12 h 78"/>
                <a:gd name="T6" fmla="*/ 30 w 99"/>
                <a:gd name="T7" fmla="*/ 12 h 78"/>
                <a:gd name="T8" fmla="*/ 33 w 99"/>
                <a:gd name="T9" fmla="*/ 14 h 78"/>
                <a:gd name="T10" fmla="*/ 46 w 99"/>
                <a:gd name="T11" fmla="*/ 4 h 78"/>
                <a:gd name="T12" fmla="*/ 55 w 99"/>
                <a:gd name="T13" fmla="*/ 2 h 78"/>
                <a:gd name="T14" fmla="*/ 54 w 99"/>
                <a:gd name="T15" fmla="*/ 11 h 78"/>
                <a:gd name="T16" fmla="*/ 66 w 99"/>
                <a:gd name="T17" fmla="*/ 7 h 78"/>
                <a:gd name="T18" fmla="*/ 77 w 99"/>
                <a:gd name="T19" fmla="*/ 4 h 78"/>
                <a:gd name="T20" fmla="*/ 78 w 99"/>
                <a:gd name="T21" fmla="*/ 9 h 78"/>
                <a:gd name="T22" fmla="*/ 83 w 99"/>
                <a:gd name="T23" fmla="*/ 13 h 78"/>
                <a:gd name="T24" fmla="*/ 86 w 99"/>
                <a:gd name="T25" fmla="*/ 16 h 78"/>
                <a:gd name="T26" fmla="*/ 90 w 99"/>
                <a:gd name="T27" fmla="*/ 17 h 78"/>
                <a:gd name="T28" fmla="*/ 93 w 99"/>
                <a:gd name="T29" fmla="*/ 18 h 78"/>
                <a:gd name="T30" fmla="*/ 97 w 99"/>
                <a:gd name="T31" fmla="*/ 18 h 78"/>
                <a:gd name="T32" fmla="*/ 95 w 99"/>
                <a:gd name="T33" fmla="*/ 20 h 78"/>
                <a:gd name="T34" fmla="*/ 87 w 99"/>
                <a:gd name="T35" fmla="*/ 24 h 78"/>
                <a:gd name="T36" fmla="*/ 90 w 99"/>
                <a:gd name="T37" fmla="*/ 26 h 78"/>
                <a:gd name="T38" fmla="*/ 94 w 99"/>
                <a:gd name="T39" fmla="*/ 34 h 78"/>
                <a:gd name="T40" fmla="*/ 97 w 99"/>
                <a:gd name="T41" fmla="*/ 37 h 78"/>
                <a:gd name="T42" fmla="*/ 98 w 99"/>
                <a:gd name="T43" fmla="*/ 42 h 78"/>
                <a:gd name="T44" fmla="*/ 97 w 99"/>
                <a:gd name="T45" fmla="*/ 44 h 78"/>
                <a:gd name="T46" fmla="*/ 93 w 99"/>
                <a:gd name="T47" fmla="*/ 49 h 78"/>
                <a:gd name="T48" fmla="*/ 89 w 99"/>
                <a:gd name="T49" fmla="*/ 47 h 78"/>
                <a:gd name="T50" fmla="*/ 88 w 99"/>
                <a:gd name="T51" fmla="*/ 50 h 78"/>
                <a:gd name="T52" fmla="*/ 80 w 99"/>
                <a:gd name="T53" fmla="*/ 45 h 78"/>
                <a:gd name="T54" fmla="*/ 76 w 99"/>
                <a:gd name="T55" fmla="*/ 46 h 78"/>
                <a:gd name="T56" fmla="*/ 75 w 99"/>
                <a:gd name="T57" fmla="*/ 50 h 78"/>
                <a:gd name="T58" fmla="*/ 72 w 99"/>
                <a:gd name="T59" fmla="*/ 51 h 78"/>
                <a:gd name="T60" fmla="*/ 72 w 99"/>
                <a:gd name="T61" fmla="*/ 59 h 78"/>
                <a:gd name="T62" fmla="*/ 59 w 99"/>
                <a:gd name="T63" fmla="*/ 60 h 78"/>
                <a:gd name="T64" fmla="*/ 48 w 99"/>
                <a:gd name="T65" fmla="*/ 72 h 78"/>
                <a:gd name="T66" fmla="*/ 40 w 99"/>
                <a:gd name="T67" fmla="*/ 72 h 78"/>
                <a:gd name="T68" fmla="*/ 35 w 99"/>
                <a:gd name="T69" fmla="*/ 74 h 78"/>
                <a:gd name="T70" fmla="*/ 30 w 99"/>
                <a:gd name="T71" fmla="*/ 75 h 78"/>
                <a:gd name="T72" fmla="*/ 19 w 99"/>
                <a:gd name="T73" fmla="*/ 78 h 78"/>
                <a:gd name="T74" fmla="*/ 15 w 99"/>
                <a:gd name="T75" fmla="*/ 71 h 78"/>
                <a:gd name="T76" fmla="*/ 7 w 99"/>
                <a:gd name="T77" fmla="*/ 64 h 78"/>
                <a:gd name="T78" fmla="*/ 4 w 99"/>
                <a:gd name="T79" fmla="*/ 58 h 78"/>
                <a:gd name="T80" fmla="*/ 3 w 99"/>
                <a:gd name="T81" fmla="*/ 54 h 78"/>
                <a:gd name="T82" fmla="*/ 4 w 99"/>
                <a:gd name="T83" fmla="*/ 48 h 78"/>
                <a:gd name="T84" fmla="*/ 7 w 99"/>
                <a:gd name="T85" fmla="*/ 41 h 78"/>
                <a:gd name="T86" fmla="*/ 4 w 99"/>
                <a:gd name="T87" fmla="*/ 37 h 78"/>
                <a:gd name="T88" fmla="*/ 1 w 99"/>
                <a:gd name="T89" fmla="*/ 31 h 78"/>
                <a:gd name="T90" fmla="*/ 0 w 99"/>
                <a:gd name="T91" fmla="*/ 27 h 78"/>
                <a:gd name="T92" fmla="*/ 1 w 99"/>
                <a:gd name="T93" fmla="*/ 22 h 78"/>
                <a:gd name="T94" fmla="*/ 3 w 99"/>
                <a:gd name="T95" fmla="*/ 16 h 78"/>
                <a:gd name="T96" fmla="*/ 9 w 99"/>
                <a:gd name="T97" fmla="*/ 9 h 78"/>
                <a:gd name="T98" fmla="*/ 14 w 99"/>
                <a:gd name="T99" fmla="*/ 6 h 78"/>
                <a:gd name="T100" fmla="*/ 18 w 99"/>
                <a:gd name="T101" fmla="*/ 8 h 78"/>
                <a:gd name="T102" fmla="*/ 23 w 99"/>
                <a:gd name="T103" fmla="*/ 11 h 78"/>
                <a:gd name="T104" fmla="*/ 23 w 99"/>
                <a:gd name="T105" fmla="*/ 10 h 78"/>
                <a:gd name="T106" fmla="*/ 21 w 99"/>
                <a:gd name="T107" fmla="*/ 9 h 78"/>
                <a:gd name="T108" fmla="*/ 17 w 99"/>
                <a:gd name="T109" fmla="*/ 6 h 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9"/>
                <a:gd name="T166" fmla="*/ 0 h 78"/>
                <a:gd name="T167" fmla="*/ 99 w 99"/>
                <a:gd name="T168" fmla="*/ 78 h 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9" h="78">
                  <a:moveTo>
                    <a:pt x="22" y="5"/>
                  </a:moveTo>
                  <a:lnTo>
                    <a:pt x="24" y="7"/>
                  </a:lnTo>
                  <a:lnTo>
                    <a:pt x="25" y="8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31" y="12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8" y="12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2" y="14"/>
                  </a:lnTo>
                  <a:lnTo>
                    <a:pt x="33" y="14"/>
                  </a:lnTo>
                  <a:lnTo>
                    <a:pt x="34" y="14"/>
                  </a:lnTo>
                  <a:lnTo>
                    <a:pt x="35" y="14"/>
                  </a:lnTo>
                  <a:lnTo>
                    <a:pt x="35" y="13"/>
                  </a:lnTo>
                  <a:lnTo>
                    <a:pt x="37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3"/>
                  </a:lnTo>
                  <a:lnTo>
                    <a:pt x="52" y="3"/>
                  </a:lnTo>
                  <a:lnTo>
                    <a:pt x="54" y="0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59" y="9"/>
                  </a:lnTo>
                  <a:lnTo>
                    <a:pt x="59" y="11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6" y="7"/>
                  </a:lnTo>
                  <a:lnTo>
                    <a:pt x="71" y="6"/>
                  </a:lnTo>
                  <a:lnTo>
                    <a:pt x="72" y="6"/>
                  </a:lnTo>
                  <a:lnTo>
                    <a:pt x="74" y="1"/>
                  </a:lnTo>
                  <a:lnTo>
                    <a:pt x="77" y="3"/>
                  </a:lnTo>
                  <a:lnTo>
                    <a:pt x="77" y="4"/>
                  </a:lnTo>
                  <a:lnTo>
                    <a:pt x="77" y="5"/>
                  </a:lnTo>
                  <a:lnTo>
                    <a:pt x="77" y="6"/>
                  </a:lnTo>
                  <a:lnTo>
                    <a:pt x="77" y="7"/>
                  </a:lnTo>
                  <a:lnTo>
                    <a:pt x="78" y="9"/>
                  </a:lnTo>
                  <a:lnTo>
                    <a:pt x="79" y="10"/>
                  </a:lnTo>
                  <a:lnTo>
                    <a:pt x="80" y="11"/>
                  </a:lnTo>
                  <a:lnTo>
                    <a:pt x="81" y="14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5" y="13"/>
                  </a:lnTo>
                  <a:lnTo>
                    <a:pt x="85" y="14"/>
                  </a:lnTo>
                  <a:lnTo>
                    <a:pt x="86" y="16"/>
                  </a:lnTo>
                  <a:lnTo>
                    <a:pt x="87" y="17"/>
                  </a:lnTo>
                  <a:lnTo>
                    <a:pt x="88" y="17"/>
                  </a:lnTo>
                  <a:lnTo>
                    <a:pt x="90" y="17"/>
                  </a:lnTo>
                  <a:lnTo>
                    <a:pt x="91" y="18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4" y="17"/>
                  </a:lnTo>
                  <a:lnTo>
                    <a:pt x="95" y="17"/>
                  </a:lnTo>
                  <a:lnTo>
                    <a:pt x="96" y="18"/>
                  </a:lnTo>
                  <a:lnTo>
                    <a:pt x="97" y="18"/>
                  </a:lnTo>
                  <a:lnTo>
                    <a:pt x="96" y="19"/>
                  </a:lnTo>
                  <a:lnTo>
                    <a:pt x="96" y="20"/>
                  </a:lnTo>
                  <a:lnTo>
                    <a:pt x="95" y="20"/>
                  </a:lnTo>
                  <a:lnTo>
                    <a:pt x="94" y="21"/>
                  </a:lnTo>
                  <a:lnTo>
                    <a:pt x="93" y="21"/>
                  </a:lnTo>
                  <a:lnTo>
                    <a:pt x="87" y="22"/>
                  </a:lnTo>
                  <a:lnTo>
                    <a:pt x="87" y="23"/>
                  </a:lnTo>
                  <a:lnTo>
                    <a:pt x="87" y="24"/>
                  </a:lnTo>
                  <a:lnTo>
                    <a:pt x="88" y="24"/>
                  </a:lnTo>
                  <a:lnTo>
                    <a:pt x="89" y="24"/>
                  </a:lnTo>
                  <a:lnTo>
                    <a:pt x="89" y="25"/>
                  </a:lnTo>
                  <a:lnTo>
                    <a:pt x="90" y="25"/>
                  </a:lnTo>
                  <a:lnTo>
                    <a:pt x="90" y="26"/>
                  </a:lnTo>
                  <a:lnTo>
                    <a:pt x="91" y="27"/>
                  </a:lnTo>
                  <a:lnTo>
                    <a:pt x="92" y="30"/>
                  </a:lnTo>
                  <a:lnTo>
                    <a:pt x="93" y="32"/>
                  </a:lnTo>
                  <a:lnTo>
                    <a:pt x="94" y="33"/>
                  </a:lnTo>
                  <a:lnTo>
                    <a:pt x="94" y="34"/>
                  </a:lnTo>
                  <a:lnTo>
                    <a:pt x="95" y="34"/>
                  </a:lnTo>
                  <a:lnTo>
                    <a:pt x="97" y="34"/>
                  </a:lnTo>
                  <a:lnTo>
                    <a:pt x="97" y="37"/>
                  </a:lnTo>
                  <a:lnTo>
                    <a:pt x="98" y="37"/>
                  </a:lnTo>
                  <a:lnTo>
                    <a:pt x="98" y="38"/>
                  </a:lnTo>
                  <a:lnTo>
                    <a:pt x="99" y="40"/>
                  </a:lnTo>
                  <a:lnTo>
                    <a:pt x="98" y="42"/>
                  </a:lnTo>
                  <a:lnTo>
                    <a:pt x="97" y="42"/>
                  </a:lnTo>
                  <a:lnTo>
                    <a:pt x="96" y="42"/>
                  </a:lnTo>
                  <a:lnTo>
                    <a:pt x="97" y="43"/>
                  </a:lnTo>
                  <a:lnTo>
                    <a:pt x="97" y="44"/>
                  </a:lnTo>
                  <a:lnTo>
                    <a:pt x="97" y="45"/>
                  </a:lnTo>
                  <a:lnTo>
                    <a:pt x="96" y="46"/>
                  </a:lnTo>
                  <a:lnTo>
                    <a:pt x="95" y="47"/>
                  </a:lnTo>
                  <a:lnTo>
                    <a:pt x="95" y="48"/>
                  </a:lnTo>
                  <a:lnTo>
                    <a:pt x="93" y="49"/>
                  </a:lnTo>
                  <a:lnTo>
                    <a:pt x="92" y="49"/>
                  </a:lnTo>
                  <a:lnTo>
                    <a:pt x="91" y="49"/>
                  </a:lnTo>
                  <a:lnTo>
                    <a:pt x="90" y="48"/>
                  </a:lnTo>
                  <a:lnTo>
                    <a:pt x="89" y="47"/>
                  </a:lnTo>
                  <a:lnTo>
                    <a:pt x="89" y="48"/>
                  </a:lnTo>
                  <a:lnTo>
                    <a:pt x="89" y="49"/>
                  </a:lnTo>
                  <a:lnTo>
                    <a:pt x="89" y="50"/>
                  </a:lnTo>
                  <a:lnTo>
                    <a:pt x="88" y="50"/>
                  </a:lnTo>
                  <a:lnTo>
                    <a:pt x="87" y="49"/>
                  </a:lnTo>
                  <a:lnTo>
                    <a:pt x="84" y="44"/>
                  </a:lnTo>
                  <a:lnTo>
                    <a:pt x="80" y="45"/>
                  </a:lnTo>
                  <a:lnTo>
                    <a:pt x="79" y="44"/>
                  </a:lnTo>
                  <a:lnTo>
                    <a:pt x="79" y="43"/>
                  </a:lnTo>
                  <a:lnTo>
                    <a:pt x="78" y="43"/>
                  </a:lnTo>
                  <a:lnTo>
                    <a:pt x="76" y="43"/>
                  </a:lnTo>
                  <a:lnTo>
                    <a:pt x="76" y="46"/>
                  </a:lnTo>
                  <a:lnTo>
                    <a:pt x="76" y="47"/>
                  </a:lnTo>
                  <a:lnTo>
                    <a:pt x="76" y="48"/>
                  </a:lnTo>
                  <a:lnTo>
                    <a:pt x="75" y="49"/>
                  </a:lnTo>
                  <a:lnTo>
                    <a:pt x="75" y="50"/>
                  </a:lnTo>
                  <a:lnTo>
                    <a:pt x="74" y="50"/>
                  </a:lnTo>
                  <a:lnTo>
                    <a:pt x="73" y="50"/>
                  </a:lnTo>
                  <a:lnTo>
                    <a:pt x="71" y="50"/>
                  </a:lnTo>
                  <a:lnTo>
                    <a:pt x="72" y="51"/>
                  </a:lnTo>
                  <a:lnTo>
                    <a:pt x="73" y="53"/>
                  </a:lnTo>
                  <a:lnTo>
                    <a:pt x="73" y="55"/>
                  </a:lnTo>
                  <a:lnTo>
                    <a:pt x="71" y="55"/>
                  </a:lnTo>
                  <a:lnTo>
                    <a:pt x="73" y="58"/>
                  </a:lnTo>
                  <a:lnTo>
                    <a:pt x="72" y="59"/>
                  </a:lnTo>
                  <a:lnTo>
                    <a:pt x="73" y="62"/>
                  </a:lnTo>
                  <a:lnTo>
                    <a:pt x="64" y="66"/>
                  </a:lnTo>
                  <a:lnTo>
                    <a:pt x="62" y="60"/>
                  </a:lnTo>
                  <a:lnTo>
                    <a:pt x="59" y="61"/>
                  </a:lnTo>
                  <a:lnTo>
                    <a:pt x="59" y="60"/>
                  </a:lnTo>
                  <a:lnTo>
                    <a:pt x="56" y="62"/>
                  </a:lnTo>
                  <a:lnTo>
                    <a:pt x="55" y="71"/>
                  </a:lnTo>
                  <a:lnTo>
                    <a:pt x="51" y="71"/>
                  </a:lnTo>
                  <a:lnTo>
                    <a:pt x="51" y="73"/>
                  </a:lnTo>
                  <a:lnTo>
                    <a:pt x="48" y="72"/>
                  </a:lnTo>
                  <a:lnTo>
                    <a:pt x="47" y="72"/>
                  </a:lnTo>
                  <a:lnTo>
                    <a:pt x="47" y="71"/>
                  </a:lnTo>
                  <a:lnTo>
                    <a:pt x="44" y="74"/>
                  </a:lnTo>
                  <a:lnTo>
                    <a:pt x="40" y="72"/>
                  </a:lnTo>
                  <a:lnTo>
                    <a:pt x="40" y="71"/>
                  </a:lnTo>
                  <a:lnTo>
                    <a:pt x="40" y="70"/>
                  </a:lnTo>
                  <a:lnTo>
                    <a:pt x="39" y="69"/>
                  </a:lnTo>
                  <a:lnTo>
                    <a:pt x="39" y="68"/>
                  </a:lnTo>
                  <a:lnTo>
                    <a:pt x="35" y="74"/>
                  </a:lnTo>
                  <a:lnTo>
                    <a:pt x="34" y="75"/>
                  </a:lnTo>
                  <a:lnTo>
                    <a:pt x="33" y="75"/>
                  </a:lnTo>
                  <a:lnTo>
                    <a:pt x="32" y="76"/>
                  </a:lnTo>
                  <a:lnTo>
                    <a:pt x="31" y="76"/>
                  </a:lnTo>
                  <a:lnTo>
                    <a:pt x="30" y="75"/>
                  </a:lnTo>
                  <a:lnTo>
                    <a:pt x="28" y="74"/>
                  </a:lnTo>
                  <a:lnTo>
                    <a:pt x="24" y="77"/>
                  </a:lnTo>
                  <a:lnTo>
                    <a:pt x="23" y="77"/>
                  </a:lnTo>
                  <a:lnTo>
                    <a:pt x="20" y="77"/>
                  </a:lnTo>
                  <a:lnTo>
                    <a:pt x="19" y="78"/>
                  </a:lnTo>
                  <a:lnTo>
                    <a:pt x="19" y="75"/>
                  </a:lnTo>
                  <a:lnTo>
                    <a:pt x="17" y="73"/>
                  </a:lnTo>
                  <a:lnTo>
                    <a:pt x="18" y="72"/>
                  </a:lnTo>
                  <a:lnTo>
                    <a:pt x="16" y="70"/>
                  </a:lnTo>
                  <a:lnTo>
                    <a:pt x="15" y="71"/>
                  </a:lnTo>
                  <a:lnTo>
                    <a:pt x="14" y="69"/>
                  </a:lnTo>
                  <a:lnTo>
                    <a:pt x="12" y="70"/>
                  </a:lnTo>
                  <a:lnTo>
                    <a:pt x="11" y="69"/>
                  </a:lnTo>
                  <a:lnTo>
                    <a:pt x="9" y="68"/>
                  </a:lnTo>
                  <a:lnTo>
                    <a:pt x="7" y="64"/>
                  </a:lnTo>
                  <a:lnTo>
                    <a:pt x="5" y="63"/>
                  </a:lnTo>
                  <a:lnTo>
                    <a:pt x="3" y="62"/>
                  </a:lnTo>
                  <a:lnTo>
                    <a:pt x="2" y="59"/>
                  </a:lnTo>
                  <a:lnTo>
                    <a:pt x="2" y="58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5" y="55"/>
                  </a:lnTo>
                  <a:lnTo>
                    <a:pt x="5" y="54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4" y="48"/>
                  </a:lnTo>
                  <a:lnTo>
                    <a:pt x="4" y="47"/>
                  </a:lnTo>
                  <a:lnTo>
                    <a:pt x="4" y="45"/>
                  </a:lnTo>
                  <a:lnTo>
                    <a:pt x="3" y="44"/>
                  </a:lnTo>
                  <a:lnTo>
                    <a:pt x="8" y="42"/>
                  </a:lnTo>
                  <a:lnTo>
                    <a:pt x="7" y="41"/>
                  </a:lnTo>
                  <a:lnTo>
                    <a:pt x="6" y="40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4" y="37"/>
                  </a:lnTo>
                  <a:lnTo>
                    <a:pt x="3" y="36"/>
                  </a:lnTo>
                  <a:lnTo>
                    <a:pt x="2" y="35"/>
                  </a:lnTo>
                  <a:lnTo>
                    <a:pt x="2" y="34"/>
                  </a:lnTo>
                  <a:lnTo>
                    <a:pt x="1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3" y="11"/>
                  </a:lnTo>
                  <a:lnTo>
                    <a:pt x="24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7" y="6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B3B3FF">
                <a:alpha val="71000"/>
              </a:srgbClr>
            </a:solidFill>
            <a:ln w="0">
              <a:solidFill>
                <a:srgbClr val="9393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prstMaterial="flat">
              <a:bevelT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1" name="30"/>
            <p:cNvSpPr>
              <a:spLocks/>
            </p:cNvSpPr>
            <p:nvPr/>
          </p:nvSpPr>
          <p:spPr bwMode="auto">
            <a:xfrm>
              <a:off x="2136058" y="1460463"/>
              <a:ext cx="1132977" cy="790787"/>
            </a:xfrm>
            <a:custGeom>
              <a:avLst/>
              <a:gdLst>
                <a:gd name="T0" fmla="*/ 14 w 90"/>
                <a:gd name="T1" fmla="*/ 6 h 65"/>
                <a:gd name="T2" fmla="*/ 16 w 90"/>
                <a:gd name="T3" fmla="*/ 7 h 65"/>
                <a:gd name="T4" fmla="*/ 20 w 90"/>
                <a:gd name="T5" fmla="*/ 9 h 65"/>
                <a:gd name="T6" fmla="*/ 21 w 90"/>
                <a:gd name="T7" fmla="*/ 4 h 65"/>
                <a:gd name="T8" fmla="*/ 39 w 90"/>
                <a:gd name="T9" fmla="*/ 1 h 65"/>
                <a:gd name="T10" fmla="*/ 43 w 90"/>
                <a:gd name="T11" fmla="*/ 2 h 65"/>
                <a:gd name="T12" fmla="*/ 52 w 90"/>
                <a:gd name="T13" fmla="*/ 4 h 65"/>
                <a:gd name="T14" fmla="*/ 54 w 90"/>
                <a:gd name="T15" fmla="*/ 7 h 65"/>
                <a:gd name="T16" fmla="*/ 56 w 90"/>
                <a:gd name="T17" fmla="*/ 8 h 65"/>
                <a:gd name="T18" fmla="*/ 58 w 90"/>
                <a:gd name="T19" fmla="*/ 9 h 65"/>
                <a:gd name="T20" fmla="*/ 60 w 90"/>
                <a:gd name="T21" fmla="*/ 10 h 65"/>
                <a:gd name="T22" fmla="*/ 59 w 90"/>
                <a:gd name="T23" fmla="*/ 13 h 65"/>
                <a:gd name="T24" fmla="*/ 58 w 90"/>
                <a:gd name="T25" fmla="*/ 15 h 65"/>
                <a:gd name="T26" fmla="*/ 54 w 90"/>
                <a:gd name="T27" fmla="*/ 17 h 65"/>
                <a:gd name="T28" fmla="*/ 55 w 90"/>
                <a:gd name="T29" fmla="*/ 19 h 65"/>
                <a:gd name="T30" fmla="*/ 56 w 90"/>
                <a:gd name="T31" fmla="*/ 22 h 65"/>
                <a:gd name="T32" fmla="*/ 58 w 90"/>
                <a:gd name="T33" fmla="*/ 20 h 65"/>
                <a:gd name="T34" fmla="*/ 63 w 90"/>
                <a:gd name="T35" fmla="*/ 20 h 65"/>
                <a:gd name="T36" fmla="*/ 65 w 90"/>
                <a:gd name="T37" fmla="*/ 20 h 65"/>
                <a:gd name="T38" fmla="*/ 74 w 90"/>
                <a:gd name="T39" fmla="*/ 24 h 65"/>
                <a:gd name="T40" fmla="*/ 76 w 90"/>
                <a:gd name="T41" fmla="*/ 26 h 65"/>
                <a:gd name="T42" fmla="*/ 76 w 90"/>
                <a:gd name="T43" fmla="*/ 28 h 65"/>
                <a:gd name="T44" fmla="*/ 76 w 90"/>
                <a:gd name="T45" fmla="*/ 30 h 65"/>
                <a:gd name="T46" fmla="*/ 77 w 90"/>
                <a:gd name="T47" fmla="*/ 33 h 65"/>
                <a:gd name="T48" fmla="*/ 78 w 90"/>
                <a:gd name="T49" fmla="*/ 41 h 65"/>
                <a:gd name="T50" fmla="*/ 83 w 90"/>
                <a:gd name="T51" fmla="*/ 51 h 65"/>
                <a:gd name="T52" fmla="*/ 88 w 90"/>
                <a:gd name="T53" fmla="*/ 57 h 65"/>
                <a:gd name="T54" fmla="*/ 84 w 90"/>
                <a:gd name="T55" fmla="*/ 61 h 65"/>
                <a:gd name="T56" fmla="*/ 79 w 90"/>
                <a:gd name="T57" fmla="*/ 64 h 65"/>
                <a:gd name="T58" fmla="*/ 75 w 90"/>
                <a:gd name="T59" fmla="*/ 65 h 65"/>
                <a:gd name="T60" fmla="*/ 74 w 90"/>
                <a:gd name="T61" fmla="*/ 63 h 65"/>
                <a:gd name="T62" fmla="*/ 71 w 90"/>
                <a:gd name="T63" fmla="*/ 59 h 65"/>
                <a:gd name="T64" fmla="*/ 68 w 90"/>
                <a:gd name="T65" fmla="*/ 57 h 65"/>
                <a:gd name="T66" fmla="*/ 64 w 90"/>
                <a:gd name="T67" fmla="*/ 61 h 65"/>
                <a:gd name="T68" fmla="*/ 60 w 90"/>
                <a:gd name="T69" fmla="*/ 61 h 65"/>
                <a:gd name="T70" fmla="*/ 58 w 90"/>
                <a:gd name="T71" fmla="*/ 61 h 65"/>
                <a:gd name="T72" fmla="*/ 56 w 90"/>
                <a:gd name="T73" fmla="*/ 61 h 65"/>
                <a:gd name="T74" fmla="*/ 54 w 90"/>
                <a:gd name="T75" fmla="*/ 62 h 65"/>
                <a:gd name="T76" fmla="*/ 54 w 90"/>
                <a:gd name="T77" fmla="*/ 59 h 65"/>
                <a:gd name="T78" fmla="*/ 53 w 90"/>
                <a:gd name="T79" fmla="*/ 56 h 65"/>
                <a:gd name="T80" fmla="*/ 49 w 90"/>
                <a:gd name="T81" fmla="*/ 56 h 65"/>
                <a:gd name="T82" fmla="*/ 47 w 90"/>
                <a:gd name="T83" fmla="*/ 57 h 65"/>
                <a:gd name="T84" fmla="*/ 45 w 90"/>
                <a:gd name="T85" fmla="*/ 57 h 65"/>
                <a:gd name="T86" fmla="*/ 43 w 90"/>
                <a:gd name="T87" fmla="*/ 58 h 65"/>
                <a:gd name="T88" fmla="*/ 39 w 90"/>
                <a:gd name="T89" fmla="*/ 61 h 65"/>
                <a:gd name="T90" fmla="*/ 36 w 90"/>
                <a:gd name="T91" fmla="*/ 60 h 65"/>
                <a:gd name="T92" fmla="*/ 34 w 90"/>
                <a:gd name="T93" fmla="*/ 61 h 65"/>
                <a:gd name="T94" fmla="*/ 30 w 90"/>
                <a:gd name="T95" fmla="*/ 60 h 65"/>
                <a:gd name="T96" fmla="*/ 28 w 90"/>
                <a:gd name="T97" fmla="*/ 59 h 65"/>
                <a:gd name="T98" fmla="*/ 25 w 90"/>
                <a:gd name="T99" fmla="*/ 56 h 65"/>
                <a:gd name="T100" fmla="*/ 22 w 90"/>
                <a:gd name="T101" fmla="*/ 54 h 65"/>
                <a:gd name="T102" fmla="*/ 19 w 90"/>
                <a:gd name="T103" fmla="*/ 49 h 65"/>
                <a:gd name="T104" fmla="*/ 19 w 90"/>
                <a:gd name="T105" fmla="*/ 46 h 65"/>
                <a:gd name="T106" fmla="*/ 15 w 90"/>
                <a:gd name="T107" fmla="*/ 38 h 65"/>
                <a:gd name="T108" fmla="*/ 11 w 90"/>
                <a:gd name="T109" fmla="*/ 38 h 65"/>
                <a:gd name="T110" fmla="*/ 8 w 90"/>
                <a:gd name="T111" fmla="*/ 31 h 65"/>
                <a:gd name="T112" fmla="*/ 8 w 90"/>
                <a:gd name="T113" fmla="*/ 26 h 65"/>
                <a:gd name="T114" fmla="*/ 4 w 90"/>
                <a:gd name="T115" fmla="*/ 25 h 65"/>
                <a:gd name="T116" fmla="*/ 2 w 90"/>
                <a:gd name="T117" fmla="*/ 24 h 65"/>
                <a:gd name="T118" fmla="*/ 3 w 90"/>
                <a:gd name="T119" fmla="*/ 18 h 65"/>
                <a:gd name="T120" fmla="*/ 1 w 90"/>
                <a:gd name="T121" fmla="*/ 12 h 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0"/>
                <a:gd name="T184" fmla="*/ 0 h 65"/>
                <a:gd name="T185" fmla="*/ 90 w 90"/>
                <a:gd name="T186" fmla="*/ 65 h 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0" h="65">
                  <a:moveTo>
                    <a:pt x="0" y="10"/>
                  </a:moveTo>
                  <a:lnTo>
                    <a:pt x="13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5" y="8"/>
                  </a:lnTo>
                  <a:lnTo>
                    <a:pt x="21" y="4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5" y="3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52" y="4"/>
                  </a:lnTo>
                  <a:lnTo>
                    <a:pt x="53" y="4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6" y="7"/>
                  </a:lnTo>
                  <a:lnTo>
                    <a:pt x="56" y="8"/>
                  </a:lnTo>
                  <a:lnTo>
                    <a:pt x="57" y="8"/>
                  </a:lnTo>
                  <a:lnTo>
                    <a:pt x="58" y="9"/>
                  </a:lnTo>
                  <a:lnTo>
                    <a:pt x="60" y="9"/>
                  </a:lnTo>
                  <a:lnTo>
                    <a:pt x="61" y="10"/>
                  </a:lnTo>
                  <a:lnTo>
                    <a:pt x="60" y="10"/>
                  </a:lnTo>
                  <a:lnTo>
                    <a:pt x="60" y="12"/>
                  </a:lnTo>
                  <a:lnTo>
                    <a:pt x="60" y="13"/>
                  </a:lnTo>
                  <a:lnTo>
                    <a:pt x="59" y="13"/>
                  </a:lnTo>
                  <a:lnTo>
                    <a:pt x="59" y="14"/>
                  </a:lnTo>
                  <a:lnTo>
                    <a:pt x="59" y="15"/>
                  </a:lnTo>
                  <a:lnTo>
                    <a:pt x="58" y="15"/>
                  </a:lnTo>
                  <a:lnTo>
                    <a:pt x="57" y="15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4" y="17"/>
                  </a:lnTo>
                  <a:lnTo>
                    <a:pt x="53" y="18"/>
                  </a:lnTo>
                  <a:lnTo>
                    <a:pt x="54" y="19"/>
                  </a:lnTo>
                  <a:lnTo>
                    <a:pt x="55" y="19"/>
                  </a:lnTo>
                  <a:lnTo>
                    <a:pt x="56" y="20"/>
                  </a:lnTo>
                  <a:lnTo>
                    <a:pt x="56" y="21"/>
                  </a:lnTo>
                  <a:lnTo>
                    <a:pt x="57" y="21"/>
                  </a:lnTo>
                  <a:lnTo>
                    <a:pt x="56" y="22"/>
                  </a:lnTo>
                  <a:lnTo>
                    <a:pt x="57" y="23"/>
                  </a:lnTo>
                  <a:lnTo>
                    <a:pt x="58" y="23"/>
                  </a:lnTo>
                  <a:lnTo>
                    <a:pt x="58" y="20"/>
                  </a:lnTo>
                  <a:lnTo>
                    <a:pt x="61" y="21"/>
                  </a:lnTo>
                  <a:lnTo>
                    <a:pt x="62" y="18"/>
                  </a:lnTo>
                  <a:lnTo>
                    <a:pt x="63" y="19"/>
                  </a:lnTo>
                  <a:lnTo>
                    <a:pt x="63" y="20"/>
                  </a:lnTo>
                  <a:lnTo>
                    <a:pt x="62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5" y="20"/>
                  </a:lnTo>
                  <a:lnTo>
                    <a:pt x="76" y="23"/>
                  </a:lnTo>
                  <a:lnTo>
                    <a:pt x="76" y="24"/>
                  </a:lnTo>
                  <a:lnTo>
                    <a:pt x="74" y="24"/>
                  </a:lnTo>
                  <a:lnTo>
                    <a:pt x="74" y="25"/>
                  </a:lnTo>
                  <a:lnTo>
                    <a:pt x="75" y="25"/>
                  </a:lnTo>
                  <a:lnTo>
                    <a:pt x="76" y="26"/>
                  </a:lnTo>
                  <a:lnTo>
                    <a:pt x="77" y="26"/>
                  </a:lnTo>
                  <a:lnTo>
                    <a:pt x="77" y="27"/>
                  </a:lnTo>
                  <a:lnTo>
                    <a:pt x="77" y="28"/>
                  </a:lnTo>
                  <a:lnTo>
                    <a:pt x="76" y="28"/>
                  </a:lnTo>
                  <a:lnTo>
                    <a:pt x="78" y="28"/>
                  </a:lnTo>
                  <a:lnTo>
                    <a:pt x="77" y="29"/>
                  </a:lnTo>
                  <a:lnTo>
                    <a:pt x="76" y="30"/>
                  </a:lnTo>
                  <a:lnTo>
                    <a:pt x="76" y="31"/>
                  </a:lnTo>
                  <a:lnTo>
                    <a:pt x="76" y="32"/>
                  </a:lnTo>
                  <a:lnTo>
                    <a:pt x="77" y="33"/>
                  </a:lnTo>
                  <a:lnTo>
                    <a:pt x="74" y="34"/>
                  </a:lnTo>
                  <a:lnTo>
                    <a:pt x="74" y="37"/>
                  </a:lnTo>
                  <a:lnTo>
                    <a:pt x="74" y="38"/>
                  </a:lnTo>
                  <a:lnTo>
                    <a:pt x="78" y="41"/>
                  </a:lnTo>
                  <a:lnTo>
                    <a:pt x="80" y="41"/>
                  </a:lnTo>
                  <a:lnTo>
                    <a:pt x="83" y="47"/>
                  </a:lnTo>
                  <a:lnTo>
                    <a:pt x="82" y="47"/>
                  </a:lnTo>
                  <a:lnTo>
                    <a:pt x="83" y="51"/>
                  </a:lnTo>
                  <a:lnTo>
                    <a:pt x="86" y="50"/>
                  </a:lnTo>
                  <a:lnTo>
                    <a:pt x="90" y="56"/>
                  </a:lnTo>
                  <a:lnTo>
                    <a:pt x="89" y="56"/>
                  </a:lnTo>
                  <a:lnTo>
                    <a:pt x="88" y="57"/>
                  </a:lnTo>
                  <a:lnTo>
                    <a:pt x="89" y="60"/>
                  </a:lnTo>
                  <a:lnTo>
                    <a:pt x="87" y="59"/>
                  </a:lnTo>
                  <a:lnTo>
                    <a:pt x="84" y="61"/>
                  </a:lnTo>
                  <a:lnTo>
                    <a:pt x="84" y="62"/>
                  </a:lnTo>
                  <a:lnTo>
                    <a:pt x="79" y="64"/>
                  </a:lnTo>
                  <a:lnTo>
                    <a:pt x="77" y="63"/>
                  </a:lnTo>
                  <a:lnTo>
                    <a:pt x="77" y="64"/>
                  </a:lnTo>
                  <a:lnTo>
                    <a:pt x="77" y="65"/>
                  </a:lnTo>
                  <a:lnTo>
                    <a:pt x="75" y="65"/>
                  </a:lnTo>
                  <a:lnTo>
                    <a:pt x="74" y="64"/>
                  </a:lnTo>
                  <a:lnTo>
                    <a:pt x="74" y="63"/>
                  </a:lnTo>
                  <a:lnTo>
                    <a:pt x="75" y="62"/>
                  </a:lnTo>
                  <a:lnTo>
                    <a:pt x="73" y="61"/>
                  </a:lnTo>
                  <a:lnTo>
                    <a:pt x="72" y="60"/>
                  </a:lnTo>
                  <a:lnTo>
                    <a:pt x="71" y="59"/>
                  </a:lnTo>
                  <a:lnTo>
                    <a:pt x="70" y="59"/>
                  </a:lnTo>
                  <a:lnTo>
                    <a:pt x="69" y="58"/>
                  </a:lnTo>
                  <a:lnTo>
                    <a:pt x="68" y="57"/>
                  </a:lnTo>
                  <a:lnTo>
                    <a:pt x="66" y="57"/>
                  </a:lnTo>
                  <a:lnTo>
                    <a:pt x="66" y="61"/>
                  </a:lnTo>
                  <a:lnTo>
                    <a:pt x="65" y="61"/>
                  </a:lnTo>
                  <a:lnTo>
                    <a:pt x="64" y="61"/>
                  </a:lnTo>
                  <a:lnTo>
                    <a:pt x="63" y="61"/>
                  </a:lnTo>
                  <a:lnTo>
                    <a:pt x="62" y="61"/>
                  </a:lnTo>
                  <a:lnTo>
                    <a:pt x="61" y="61"/>
                  </a:lnTo>
                  <a:lnTo>
                    <a:pt x="60" y="61"/>
                  </a:lnTo>
                  <a:lnTo>
                    <a:pt x="59" y="61"/>
                  </a:lnTo>
                  <a:lnTo>
                    <a:pt x="58" y="61"/>
                  </a:lnTo>
                  <a:lnTo>
                    <a:pt x="57" y="61"/>
                  </a:lnTo>
                  <a:lnTo>
                    <a:pt x="56" y="61"/>
                  </a:lnTo>
                  <a:lnTo>
                    <a:pt x="55" y="61"/>
                  </a:lnTo>
                  <a:lnTo>
                    <a:pt x="54" y="62"/>
                  </a:lnTo>
                  <a:lnTo>
                    <a:pt x="54" y="63"/>
                  </a:lnTo>
                  <a:lnTo>
                    <a:pt x="54" y="62"/>
                  </a:lnTo>
                  <a:lnTo>
                    <a:pt x="54" y="61"/>
                  </a:lnTo>
                  <a:lnTo>
                    <a:pt x="54" y="60"/>
                  </a:lnTo>
                  <a:lnTo>
                    <a:pt x="54" y="59"/>
                  </a:lnTo>
                  <a:lnTo>
                    <a:pt x="54" y="58"/>
                  </a:lnTo>
                  <a:lnTo>
                    <a:pt x="54" y="57"/>
                  </a:lnTo>
                  <a:lnTo>
                    <a:pt x="53" y="56"/>
                  </a:lnTo>
                  <a:lnTo>
                    <a:pt x="53" y="55"/>
                  </a:lnTo>
                  <a:lnTo>
                    <a:pt x="52" y="55"/>
                  </a:lnTo>
                  <a:lnTo>
                    <a:pt x="50" y="55"/>
                  </a:lnTo>
                  <a:lnTo>
                    <a:pt x="49" y="56"/>
                  </a:lnTo>
                  <a:lnTo>
                    <a:pt x="48" y="56"/>
                  </a:lnTo>
                  <a:lnTo>
                    <a:pt x="47" y="57"/>
                  </a:lnTo>
                  <a:lnTo>
                    <a:pt x="46" y="57"/>
                  </a:lnTo>
                  <a:lnTo>
                    <a:pt x="46" y="58"/>
                  </a:lnTo>
                  <a:lnTo>
                    <a:pt x="45" y="57"/>
                  </a:lnTo>
                  <a:lnTo>
                    <a:pt x="44" y="56"/>
                  </a:lnTo>
                  <a:lnTo>
                    <a:pt x="43" y="57"/>
                  </a:lnTo>
                  <a:lnTo>
                    <a:pt x="42" y="58"/>
                  </a:lnTo>
                  <a:lnTo>
                    <a:pt x="43" y="58"/>
                  </a:lnTo>
                  <a:lnTo>
                    <a:pt x="41" y="60"/>
                  </a:lnTo>
                  <a:lnTo>
                    <a:pt x="40" y="61"/>
                  </a:lnTo>
                  <a:lnTo>
                    <a:pt x="39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6" y="60"/>
                  </a:lnTo>
                  <a:lnTo>
                    <a:pt x="35" y="61"/>
                  </a:lnTo>
                  <a:lnTo>
                    <a:pt x="34" y="61"/>
                  </a:lnTo>
                  <a:lnTo>
                    <a:pt x="33" y="61"/>
                  </a:lnTo>
                  <a:lnTo>
                    <a:pt x="32" y="60"/>
                  </a:lnTo>
                  <a:lnTo>
                    <a:pt x="30" y="60"/>
                  </a:lnTo>
                  <a:lnTo>
                    <a:pt x="29" y="60"/>
                  </a:lnTo>
                  <a:lnTo>
                    <a:pt x="28" y="59"/>
                  </a:lnTo>
                  <a:lnTo>
                    <a:pt x="27" y="57"/>
                  </a:lnTo>
                  <a:lnTo>
                    <a:pt x="27" y="56"/>
                  </a:lnTo>
                  <a:lnTo>
                    <a:pt x="26" y="56"/>
                  </a:lnTo>
                  <a:lnTo>
                    <a:pt x="25" y="56"/>
                  </a:lnTo>
                  <a:lnTo>
                    <a:pt x="23" y="57"/>
                  </a:lnTo>
                  <a:lnTo>
                    <a:pt x="22" y="54"/>
                  </a:lnTo>
                  <a:lnTo>
                    <a:pt x="21" y="53"/>
                  </a:lnTo>
                  <a:lnTo>
                    <a:pt x="20" y="52"/>
                  </a:lnTo>
                  <a:lnTo>
                    <a:pt x="19" y="50"/>
                  </a:lnTo>
                  <a:lnTo>
                    <a:pt x="19" y="49"/>
                  </a:lnTo>
                  <a:lnTo>
                    <a:pt x="19" y="48"/>
                  </a:lnTo>
                  <a:lnTo>
                    <a:pt x="19" y="47"/>
                  </a:lnTo>
                  <a:lnTo>
                    <a:pt x="19" y="46"/>
                  </a:lnTo>
                  <a:lnTo>
                    <a:pt x="16" y="44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3" y="40"/>
                  </a:lnTo>
                  <a:lnTo>
                    <a:pt x="11" y="38"/>
                  </a:lnTo>
                  <a:lnTo>
                    <a:pt x="8" y="37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8" y="26"/>
                  </a:lnTo>
                  <a:lnTo>
                    <a:pt x="7" y="25"/>
                  </a:lnTo>
                  <a:lnTo>
                    <a:pt x="6" y="24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3B3FF">
                <a:alpha val="71000"/>
              </a:srgbClr>
            </a:solidFill>
            <a:ln w="0">
              <a:solidFill>
                <a:srgbClr val="9393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prstMaterial="flat">
              <a:bevelT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2" name="810"/>
            <p:cNvSpPr>
              <a:spLocks noChangeArrowheads="1"/>
            </p:cNvSpPr>
            <p:nvPr/>
          </p:nvSpPr>
          <p:spPr bwMode="auto">
            <a:xfrm>
              <a:off x="663910" y="2094517"/>
              <a:ext cx="194843" cy="18522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 cmpd="sng">
              <a:solidFill>
                <a:srgbClr val="25211D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5" name="800"/>
            <p:cNvSpPr>
              <a:spLocks noChangeArrowheads="1"/>
            </p:cNvSpPr>
            <p:nvPr/>
          </p:nvSpPr>
          <p:spPr bwMode="auto">
            <a:xfrm>
              <a:off x="3362848" y="1118501"/>
              <a:ext cx="187627" cy="18522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 cmpd="sng">
              <a:solidFill>
                <a:srgbClr val="25211D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6" name="740"/>
            <p:cNvSpPr>
              <a:spLocks noChangeArrowheads="1"/>
            </p:cNvSpPr>
            <p:nvPr/>
          </p:nvSpPr>
          <p:spPr bwMode="auto">
            <a:xfrm>
              <a:off x="577313" y="2229877"/>
              <a:ext cx="187627" cy="18522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 cmpd="sng">
              <a:solidFill>
                <a:srgbClr val="25211D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7" name="Rectangle 116"/>
            <p:cNvSpPr>
              <a:spLocks noChangeArrowheads="1"/>
            </p:cNvSpPr>
            <p:nvPr/>
          </p:nvSpPr>
          <p:spPr bwMode="auto">
            <a:xfrm>
              <a:off x="1046380" y="3319881"/>
              <a:ext cx="642261" cy="12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1" i="0" strike="noStrike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Ключевский</a:t>
              </a:r>
            </a:p>
          </p:txBody>
        </p:sp>
        <p:sp>
          <p:nvSpPr>
            <p:cNvPr id="48" name="Rectangle 117"/>
            <p:cNvSpPr>
              <a:spLocks noChangeArrowheads="1"/>
            </p:cNvSpPr>
            <p:nvPr/>
          </p:nvSpPr>
          <p:spPr bwMode="auto">
            <a:xfrm>
              <a:off x="1977297" y="3049161"/>
              <a:ext cx="562880" cy="12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1" i="0" strike="noStrike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Родинский</a:t>
              </a:r>
            </a:p>
          </p:txBody>
        </p:sp>
        <p:sp>
          <p:nvSpPr>
            <p:cNvPr id="49" name="Rectangle 118"/>
            <p:cNvSpPr>
              <a:spLocks noChangeArrowheads="1"/>
            </p:cNvSpPr>
            <p:nvPr/>
          </p:nvSpPr>
          <p:spPr bwMode="auto">
            <a:xfrm>
              <a:off x="2677289" y="2977919"/>
              <a:ext cx="707208" cy="12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1" i="0" strike="noStrike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Романовский</a:t>
              </a:r>
            </a:p>
          </p:txBody>
        </p:sp>
        <p:sp>
          <p:nvSpPr>
            <p:cNvPr id="50" name="Rectangle 119"/>
            <p:cNvSpPr>
              <a:spLocks noChangeArrowheads="1"/>
            </p:cNvSpPr>
            <p:nvPr/>
          </p:nvSpPr>
          <p:spPr bwMode="auto">
            <a:xfrm>
              <a:off x="3471094" y="2571839"/>
              <a:ext cx="779372" cy="12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1" i="0" strike="noStrike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Мамонтовский</a:t>
              </a:r>
            </a:p>
          </p:txBody>
        </p:sp>
        <p:sp>
          <p:nvSpPr>
            <p:cNvPr id="51" name="Rectangle 120"/>
            <p:cNvSpPr>
              <a:spLocks noChangeArrowheads="1"/>
            </p:cNvSpPr>
            <p:nvPr/>
          </p:nvSpPr>
          <p:spPr bwMode="auto">
            <a:xfrm>
              <a:off x="2677289" y="2415107"/>
              <a:ext cx="757723" cy="12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1" i="0" strike="noStrike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Завьяловский</a:t>
              </a:r>
              <a:endParaRPr lang="ru-RU" sz="800" b="1" i="0" strike="noStrik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121"/>
            <p:cNvSpPr>
              <a:spLocks noChangeArrowheads="1"/>
            </p:cNvSpPr>
            <p:nvPr/>
          </p:nvSpPr>
          <p:spPr bwMode="auto">
            <a:xfrm>
              <a:off x="1594827" y="2329616"/>
              <a:ext cx="880402" cy="12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1" i="0" strike="noStrike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Благовещенский</a:t>
              </a:r>
            </a:p>
          </p:txBody>
        </p:sp>
        <p:sp>
          <p:nvSpPr>
            <p:cNvPr id="53" name="Rectangle 122"/>
            <p:cNvSpPr>
              <a:spLocks noChangeArrowheads="1"/>
            </p:cNvSpPr>
            <p:nvPr/>
          </p:nvSpPr>
          <p:spPr bwMode="auto">
            <a:xfrm>
              <a:off x="764940" y="2842559"/>
              <a:ext cx="757723" cy="12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1" i="0" strike="noStrike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Кулундинский</a:t>
              </a:r>
            </a:p>
          </p:txBody>
        </p:sp>
        <p:sp>
          <p:nvSpPr>
            <p:cNvPr id="54" name="Rectangle 123"/>
            <p:cNvSpPr>
              <a:spLocks noChangeArrowheads="1"/>
            </p:cNvSpPr>
            <p:nvPr/>
          </p:nvSpPr>
          <p:spPr bwMode="auto">
            <a:xfrm>
              <a:off x="941123" y="2496025"/>
              <a:ext cx="555664" cy="12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1" i="0" strike="noStrike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Табунский</a:t>
              </a:r>
              <a:endParaRPr lang="ru-RU" sz="800" b="1" i="0" strike="noStrik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124"/>
            <p:cNvSpPr>
              <a:spLocks noChangeArrowheads="1"/>
            </p:cNvSpPr>
            <p:nvPr/>
          </p:nvSpPr>
          <p:spPr bwMode="auto">
            <a:xfrm>
              <a:off x="1746372" y="1852294"/>
              <a:ext cx="490716" cy="12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1" i="0" strike="noStrike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Суетский</a:t>
              </a:r>
            </a:p>
          </p:txBody>
        </p:sp>
        <p:sp>
          <p:nvSpPr>
            <p:cNvPr id="56" name="Rectangle 125"/>
            <p:cNvSpPr>
              <a:spLocks noChangeArrowheads="1"/>
            </p:cNvSpPr>
            <p:nvPr/>
          </p:nvSpPr>
          <p:spPr bwMode="auto">
            <a:xfrm>
              <a:off x="2453580" y="1816673"/>
              <a:ext cx="505149" cy="12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1" i="0" strike="noStrike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Баевский</a:t>
              </a:r>
              <a:endParaRPr lang="ru-RU" sz="800" b="1" i="0" strike="noStrik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126"/>
            <p:cNvSpPr>
              <a:spLocks noChangeArrowheads="1"/>
            </p:cNvSpPr>
            <p:nvPr/>
          </p:nvSpPr>
          <p:spPr bwMode="auto">
            <a:xfrm>
              <a:off x="3182437" y="1887915"/>
              <a:ext cx="779372" cy="12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1" i="0" strike="noStrike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Тюменцевский</a:t>
              </a:r>
              <a:endParaRPr lang="ru-RU" sz="800" b="1" i="0" strike="noStrik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127"/>
            <p:cNvSpPr>
              <a:spLocks noChangeArrowheads="1"/>
            </p:cNvSpPr>
            <p:nvPr/>
          </p:nvSpPr>
          <p:spPr bwMode="auto">
            <a:xfrm>
              <a:off x="1984513" y="990265"/>
              <a:ext cx="959783" cy="12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1" i="0" strike="noStrike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Панкрушихинский</a:t>
              </a:r>
            </a:p>
          </p:txBody>
        </p:sp>
        <p:sp>
          <p:nvSpPr>
            <p:cNvPr id="59" name="Rectangle 128"/>
            <p:cNvSpPr>
              <a:spLocks noChangeArrowheads="1"/>
            </p:cNvSpPr>
            <p:nvPr/>
          </p:nvSpPr>
          <p:spPr bwMode="auto">
            <a:xfrm>
              <a:off x="2655639" y="577061"/>
              <a:ext cx="728858" cy="12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1" i="0" strike="noStrike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Крутихинский</a:t>
              </a:r>
            </a:p>
          </p:txBody>
        </p:sp>
        <p:sp>
          <p:nvSpPr>
            <p:cNvPr id="60" name="Rectangle 129"/>
            <p:cNvSpPr>
              <a:spLocks noChangeArrowheads="1"/>
            </p:cNvSpPr>
            <p:nvPr/>
          </p:nvSpPr>
          <p:spPr bwMode="auto">
            <a:xfrm>
              <a:off x="1298954" y="1296606"/>
              <a:ext cx="548447" cy="12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1" i="0" strike="noStrike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Хабарский</a:t>
              </a:r>
            </a:p>
          </p:txBody>
        </p:sp>
        <p:sp>
          <p:nvSpPr>
            <p:cNvPr id="61" name="Rectangle 130"/>
            <p:cNvSpPr>
              <a:spLocks noChangeArrowheads="1"/>
            </p:cNvSpPr>
            <p:nvPr/>
          </p:nvSpPr>
          <p:spPr bwMode="auto">
            <a:xfrm>
              <a:off x="216492" y="1567326"/>
              <a:ext cx="627828" cy="12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1" i="0" strike="noStrike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Бурлинский</a:t>
              </a:r>
            </a:p>
          </p:txBody>
        </p:sp>
        <p:sp>
          <p:nvSpPr>
            <p:cNvPr id="62" name="Rectangle 131"/>
            <p:cNvSpPr>
              <a:spLocks noChangeArrowheads="1"/>
            </p:cNvSpPr>
            <p:nvPr/>
          </p:nvSpPr>
          <p:spPr bwMode="auto">
            <a:xfrm>
              <a:off x="966999" y="1724058"/>
              <a:ext cx="519582" cy="128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800" b="1" i="0" strike="noStrike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Немецкий</a:t>
              </a:r>
            </a:p>
          </p:txBody>
        </p:sp>
        <p:sp>
          <p:nvSpPr>
            <p:cNvPr id="63" name="Rectangle 137"/>
            <p:cNvSpPr>
              <a:spLocks noChangeArrowheads="1"/>
            </p:cNvSpPr>
            <p:nvPr/>
          </p:nvSpPr>
          <p:spPr bwMode="auto">
            <a:xfrm>
              <a:off x="2823368" y="1297933"/>
              <a:ext cx="1385551" cy="213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1400" b="1" i="0" strike="noStrike" dirty="0" err="1">
                  <a:solidFill>
                    <a:srgbClr val="25211D"/>
                  </a:solidFill>
                  <a:latin typeface="Arial" pitchFamily="34" charset="0"/>
                  <a:cs typeface="Arial" pitchFamily="34" charset="0"/>
                </a:rPr>
                <a:t>Камень-на-Оби</a:t>
              </a:r>
              <a:endParaRPr lang="ru-RU" sz="1400" b="1" i="0" strike="noStrike" dirty="0">
                <a:solidFill>
                  <a:srgbClr val="25211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138"/>
            <p:cNvSpPr>
              <a:spLocks noChangeArrowheads="1"/>
            </p:cNvSpPr>
            <p:nvPr/>
          </p:nvSpPr>
          <p:spPr bwMode="auto">
            <a:xfrm>
              <a:off x="470561" y="1946900"/>
              <a:ext cx="836554" cy="199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1400" b="1" i="0" strike="noStrike" dirty="0">
                  <a:solidFill>
                    <a:srgbClr val="25211D"/>
                  </a:solidFill>
                  <a:latin typeface="Arial" pitchFamily="34" charset="0"/>
                  <a:cs typeface="Arial" pitchFamily="34" charset="0"/>
                </a:rPr>
                <a:t>Славгород</a:t>
              </a:r>
            </a:p>
          </p:txBody>
        </p:sp>
        <p:sp>
          <p:nvSpPr>
            <p:cNvPr id="65" name="Rectangle 139"/>
            <p:cNvSpPr>
              <a:spLocks noChangeArrowheads="1"/>
            </p:cNvSpPr>
            <p:nvPr/>
          </p:nvSpPr>
          <p:spPr bwMode="auto">
            <a:xfrm>
              <a:off x="418277" y="2396184"/>
              <a:ext cx="685559" cy="213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ru-RU" sz="1400" b="1" i="0" strike="noStrike" dirty="0">
                  <a:solidFill>
                    <a:srgbClr val="25211D"/>
                  </a:solidFill>
                  <a:latin typeface="Arial" pitchFamily="34" charset="0"/>
                  <a:cs typeface="Arial" pitchFamily="34" charset="0"/>
                </a:rPr>
                <a:t>Яровое</a:t>
              </a:r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65B658AB-F506-4FA0-B28F-F96F7C22C7D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428596" y="1857364"/>
            <a:ext cx="1428760" cy="3786214"/>
          </a:xfrm>
          <a:prstGeom prst="ellipse">
            <a:avLst/>
          </a:prstGeom>
          <a:gradFill>
            <a:gsLst>
              <a:gs pos="0">
                <a:srgbClr val="FFC000"/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286644" y="5143512"/>
            <a:ext cx="1428760" cy="1357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285720" y="66655"/>
            <a:ext cx="8429684" cy="576263"/>
          </a:xfrm>
          <a:prstGeom prst="roundRect">
            <a:avLst>
              <a:gd name="adj" fmla="val 50000"/>
            </a:avLst>
          </a:prstGeom>
          <a:gradFill rotWithShape="1">
            <a:gsLst>
              <a:gs pos="100000">
                <a:schemeClr val="accent2">
                  <a:lumMod val="60000"/>
                  <a:lumOff val="40000"/>
                </a:schemeClr>
              </a:gs>
              <a:gs pos="72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проблемы развития Северо-Западной зоны</a:t>
            </a:r>
          </a:p>
        </p:txBody>
      </p:sp>
      <p:grpSp>
        <p:nvGrpSpPr>
          <p:cNvPr id="2" name="Группа 85"/>
          <p:cNvGrpSpPr/>
          <p:nvPr/>
        </p:nvGrpSpPr>
        <p:grpSpPr>
          <a:xfrm>
            <a:off x="0" y="714356"/>
            <a:ext cx="8929718" cy="6000792"/>
            <a:chOff x="285721" y="785793"/>
            <a:chExt cx="8929718" cy="5422401"/>
          </a:xfrm>
        </p:grpSpPr>
        <p:sp>
          <p:nvSpPr>
            <p:cNvPr id="49" name="AutoShape 3"/>
            <p:cNvSpPr>
              <a:spLocks noChangeArrowheads="1"/>
            </p:cNvSpPr>
            <p:nvPr/>
          </p:nvSpPr>
          <p:spPr bwMode="gray">
            <a:xfrm>
              <a:off x="285721" y="857232"/>
              <a:ext cx="2286047" cy="5286412"/>
            </a:xfrm>
            <a:custGeom>
              <a:avLst/>
              <a:gdLst>
                <a:gd name="G0" fmla="+- 1914 0 0"/>
                <a:gd name="G1" fmla="+- 21600 0 1914"/>
                <a:gd name="G2" fmla="+- 21600 0 1914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914" y="10800"/>
                  </a:moveTo>
                  <a:cubicBezTo>
                    <a:pt x="1914" y="15708"/>
                    <a:pt x="5892" y="19686"/>
                    <a:pt x="10800" y="19686"/>
                  </a:cubicBezTo>
                  <a:cubicBezTo>
                    <a:pt x="15708" y="19686"/>
                    <a:pt x="19686" y="15708"/>
                    <a:pt x="19686" y="10800"/>
                  </a:cubicBezTo>
                  <a:cubicBezTo>
                    <a:pt x="19686" y="5892"/>
                    <a:pt x="15708" y="1914"/>
                    <a:pt x="10800" y="1914"/>
                  </a:cubicBezTo>
                  <a:cubicBezTo>
                    <a:pt x="5892" y="1914"/>
                    <a:pt x="1914" y="5892"/>
                    <a:pt x="1914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60784"/>
                    <a:invGamma/>
                    <a:alpha val="12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1">
                    <a:gamma/>
                    <a:tint val="60784"/>
                    <a:invGamma/>
                    <a:alpha val="12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" name="AutoShape 5"/>
            <p:cNvSpPr>
              <a:spLocks noChangeArrowheads="1"/>
            </p:cNvSpPr>
            <p:nvPr/>
          </p:nvSpPr>
          <p:spPr bwMode="gray">
            <a:xfrm>
              <a:off x="2214515" y="785793"/>
              <a:ext cx="7000924" cy="14847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lumMod val="75000"/>
                    <a:alpha val="71000"/>
                  </a:schemeClr>
                </a:gs>
                <a:gs pos="100000">
                  <a:schemeClr val="accent2">
                    <a:lumMod val="20000"/>
                    <a:lumOff val="80000"/>
                    <a:alpha val="16000"/>
                  </a:schemeClr>
                </a:gs>
              </a:gsLst>
              <a:lin ang="0" scaled="1"/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indent="180975"/>
              <a:endPara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  <a:p>
              <a:pPr indent="180975"/>
              <a:r>
                <a:rPr lang="ru-RU" sz="1400" b="1" i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в экономике: </a:t>
              </a:r>
            </a:p>
            <a:p>
              <a:r>
                <a:rPr lang="ru-RU" sz="1000" b="1" dirty="0" smtClean="0"/>
                <a:t>низкий уровень загрузки существующих производственных мощностей промышленных предприятий;</a:t>
              </a:r>
            </a:p>
            <a:p>
              <a:r>
                <a:rPr lang="ru-RU" sz="1000" b="1" dirty="0" smtClean="0"/>
                <a:t>высокий износ  основных фондов промышленных предприятий;</a:t>
              </a:r>
            </a:p>
            <a:p>
              <a:r>
                <a:rPr lang="ru-RU" sz="1000" b="1" dirty="0" smtClean="0"/>
                <a:t>низкий уровень конкурентоспособности и </a:t>
              </a:r>
              <a:r>
                <a:rPr lang="ru-RU" sz="1000" b="1" dirty="0" err="1" smtClean="0"/>
                <a:t>инновационности</a:t>
              </a:r>
              <a:r>
                <a:rPr lang="ru-RU" sz="1000" b="1" dirty="0" smtClean="0"/>
                <a:t> промышленных предприятий; </a:t>
              </a:r>
            </a:p>
            <a:p>
              <a:r>
                <a:rPr lang="ru-RU" sz="1000" b="1" dirty="0" smtClean="0"/>
                <a:t>низкий уровень развития сферы туризма, развлечений и сервисных услуг;</a:t>
              </a:r>
            </a:p>
            <a:p>
              <a:r>
                <a:rPr lang="ru-RU" sz="1000" b="1" dirty="0" smtClean="0"/>
                <a:t>дефицит квалифицированных кадров, в том числе недостаточный уровень профессиональной </a:t>
              </a:r>
            </a:p>
            <a:p>
              <a:r>
                <a:rPr lang="ru-RU" sz="1000" b="1" dirty="0" smtClean="0"/>
                <a:t>подготовки кадров в сфере туризма.</a:t>
              </a:r>
            </a:p>
            <a:p>
              <a:endParaRPr lang="ru-RU" sz="1000" b="1" dirty="0" smtClean="0"/>
            </a:p>
            <a:p>
              <a:endParaRPr lang="ru-RU" sz="1000" b="1" dirty="0" smtClean="0"/>
            </a:p>
          </p:txBody>
        </p:sp>
        <p:sp>
          <p:nvSpPr>
            <p:cNvPr id="75" name="AutoShape 5"/>
            <p:cNvSpPr>
              <a:spLocks noChangeArrowheads="1"/>
            </p:cNvSpPr>
            <p:nvPr/>
          </p:nvSpPr>
          <p:spPr bwMode="gray">
            <a:xfrm>
              <a:off x="2500267" y="3561546"/>
              <a:ext cx="6715172" cy="116194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lumMod val="75000"/>
                    <a:alpha val="71000"/>
                  </a:schemeClr>
                </a:gs>
                <a:gs pos="100000">
                  <a:schemeClr val="accent2">
                    <a:lumMod val="20000"/>
                    <a:lumOff val="80000"/>
                    <a:alpha val="16000"/>
                  </a:schemeClr>
                </a:gs>
              </a:gsLst>
              <a:lin ang="0" scaled="1"/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vl="0"/>
              <a:r>
                <a:rPr lang="ru-RU" sz="1400" b="1" i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в инвестиционной сфере:</a:t>
              </a:r>
            </a:p>
            <a:p>
              <a:r>
                <a:rPr lang="ru-RU" sz="1000" b="1" dirty="0" smtClean="0"/>
                <a:t>недостаточная инвестиционная привлекательность территорий;</a:t>
              </a:r>
            </a:p>
            <a:p>
              <a:r>
                <a:rPr lang="ru-RU" sz="1000" b="1" dirty="0" smtClean="0"/>
                <a:t>недостаток собственных финансовых средств для развития, сопровождающийся проблемами </a:t>
              </a:r>
            </a:p>
            <a:p>
              <a:r>
                <a:rPr lang="ru-RU" sz="1000" b="1" dirty="0" smtClean="0"/>
                <a:t>в получении банковских кредитов; </a:t>
              </a:r>
            </a:p>
            <a:p>
              <a:r>
                <a:rPr lang="ru-RU" sz="1000" b="1" dirty="0" smtClean="0"/>
                <a:t>ограниченные бюджетные возможности;</a:t>
              </a:r>
            </a:p>
            <a:p>
              <a:r>
                <a:rPr lang="ru-RU" sz="1000" b="1" dirty="0" smtClean="0"/>
                <a:t>отсутствие масштабных инвестиционных проектов.</a:t>
              </a:r>
            </a:p>
          </p:txBody>
        </p:sp>
        <p:sp>
          <p:nvSpPr>
            <p:cNvPr id="76" name="AutoShape 5"/>
            <p:cNvSpPr>
              <a:spLocks noChangeArrowheads="1"/>
            </p:cNvSpPr>
            <p:nvPr/>
          </p:nvSpPr>
          <p:spPr bwMode="gray">
            <a:xfrm>
              <a:off x="2143077" y="4788041"/>
              <a:ext cx="7072362" cy="142015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lumMod val="75000"/>
                    <a:alpha val="71000"/>
                  </a:schemeClr>
                </a:gs>
                <a:gs pos="100000">
                  <a:schemeClr val="accent2">
                    <a:lumMod val="20000"/>
                    <a:lumOff val="80000"/>
                    <a:alpha val="16000"/>
                  </a:schemeClr>
                </a:gs>
              </a:gsLst>
              <a:lin ang="0" scaled="1"/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indent="266700"/>
              <a:endPara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  <a:p>
              <a:pPr indent="266700"/>
              <a:r>
                <a:rPr lang="ru-RU" sz="1400" b="1" i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в социальной сфере:</a:t>
              </a:r>
            </a:p>
            <a:p>
              <a:r>
                <a:rPr lang="ru-RU" sz="1000" b="1" dirty="0" smtClean="0"/>
                <a:t>слабая материально-техническая база образовательных, лечебно-профилактических и культурных </a:t>
              </a:r>
            </a:p>
            <a:p>
              <a:r>
                <a:rPr lang="ru-RU" sz="1000" b="1" dirty="0" smtClean="0"/>
                <a:t>учреждений;</a:t>
              </a:r>
            </a:p>
            <a:p>
              <a:r>
                <a:rPr lang="ru-RU" sz="1000" b="1" dirty="0" smtClean="0"/>
                <a:t>недостаточная укомплектованность кадрами;</a:t>
              </a:r>
            </a:p>
            <a:p>
              <a:r>
                <a:rPr lang="ru-RU" sz="1000" b="1" dirty="0" smtClean="0"/>
                <a:t>демографические проблемы: </a:t>
              </a:r>
            </a:p>
            <a:p>
              <a:r>
                <a:rPr lang="ru-RU" sz="1000" b="1" dirty="0" smtClean="0"/>
                <a:t>-сокращение численности населения вследствие естественной и миграционной убыли населения;</a:t>
              </a:r>
            </a:p>
            <a:p>
              <a:r>
                <a:rPr lang="ru-RU" sz="1000" b="1" dirty="0" smtClean="0"/>
                <a:t>-изменение возрастной структуры населения, сокращение численности населения в трудоспособном </a:t>
              </a:r>
            </a:p>
            <a:p>
              <a:r>
                <a:rPr lang="ru-RU" sz="1000" b="1" dirty="0" smtClean="0"/>
                <a:t>возрасте.</a:t>
              </a:r>
            </a:p>
            <a:p>
              <a:endParaRPr lang="ru-RU" sz="1000" b="1" dirty="0" smtClean="0"/>
            </a:p>
          </p:txBody>
        </p:sp>
        <p:sp>
          <p:nvSpPr>
            <p:cNvPr id="80" name="AutoShape 5"/>
            <p:cNvSpPr>
              <a:spLocks noChangeArrowheads="1"/>
            </p:cNvSpPr>
            <p:nvPr/>
          </p:nvSpPr>
          <p:spPr bwMode="gray">
            <a:xfrm>
              <a:off x="2500267" y="2335050"/>
              <a:ext cx="6715172" cy="116194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lumMod val="75000"/>
                    <a:alpha val="71000"/>
                  </a:schemeClr>
                </a:gs>
                <a:gs pos="100000">
                  <a:schemeClr val="accent2">
                    <a:lumMod val="20000"/>
                    <a:lumOff val="80000"/>
                    <a:alpha val="16000"/>
                  </a:schemeClr>
                </a:gs>
              </a:gsLst>
              <a:lin ang="0" scaled="1"/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vl="0" indent="266700"/>
              <a:endParaRPr lang="ru-RU" sz="1000" b="1" dirty="0" smtClean="0"/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1071570" y="1754080"/>
              <a:ext cx="652679" cy="3450028"/>
            </a:xfrm>
            <a:prstGeom prst="rect">
              <a:avLst/>
            </a:prstGeom>
          </p:spPr>
          <p:txBody>
            <a:bodyPr vert="wordArtVert"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Проблемы</a:t>
              </a:r>
              <a:endPara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>
          <a:xfrm>
            <a:off x="7143768" y="6492875"/>
            <a:ext cx="2133600" cy="365125"/>
          </a:xfrm>
        </p:spPr>
        <p:txBody>
          <a:bodyPr/>
          <a:lstStyle/>
          <a:p>
            <a:pPr>
              <a:defRPr/>
            </a:pPr>
            <a:fld id="{65B658AB-F506-4FA0-B28F-F96F7C22C7D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3108" y="2643182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66700"/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инфраструктуре</a:t>
            </a:r>
            <a:r>
              <a:rPr lang="ru-RU" sz="1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</a:p>
          <a:p>
            <a:pPr lvl="0" indent="266700"/>
            <a:r>
              <a:rPr lang="ru-RU" sz="1000" b="1" dirty="0" smtClean="0"/>
              <a:t>высокий уровень износа инженерных коммуникаций, жилищной и коммунальной инфраструктуры; </a:t>
            </a:r>
          </a:p>
          <a:p>
            <a:pPr lvl="0" indent="266700"/>
            <a:r>
              <a:rPr lang="ru-RU" sz="1000" b="1" dirty="0" smtClean="0"/>
              <a:t>недостаточное качество автомобильных дорог, отсутствие необходимого финансирования; </a:t>
            </a:r>
          </a:p>
          <a:p>
            <a:pPr lvl="0" indent="266700"/>
            <a:r>
              <a:rPr lang="ru-RU" sz="1000" b="1" dirty="0" smtClean="0"/>
              <a:t>недостаточные темпы жилищного строительства.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Выгнутая вправо стрелка 144"/>
          <p:cNvSpPr/>
          <p:nvPr/>
        </p:nvSpPr>
        <p:spPr>
          <a:xfrm rot="14564071">
            <a:off x="4200942" y="-160613"/>
            <a:ext cx="1378145" cy="3380696"/>
          </a:xfrm>
          <a:prstGeom prst="curvedLeftArrow">
            <a:avLst>
              <a:gd name="adj1" fmla="val 25000"/>
              <a:gd name="adj2" fmla="val 50000"/>
              <a:gd name="adj3" fmla="val 34172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4" name="Выгнутая вправо стрелка 143"/>
          <p:cNvSpPr/>
          <p:nvPr/>
        </p:nvSpPr>
        <p:spPr>
          <a:xfrm rot="8235086">
            <a:off x="1250077" y="2496692"/>
            <a:ext cx="1176560" cy="2591771"/>
          </a:xfrm>
          <a:prstGeom prst="curvedLeftArrow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9" name="Выгнутая вправо стрелка 138"/>
          <p:cNvSpPr/>
          <p:nvPr/>
        </p:nvSpPr>
        <p:spPr>
          <a:xfrm rot="18235258">
            <a:off x="6645908" y="2309743"/>
            <a:ext cx="1251659" cy="2565918"/>
          </a:xfrm>
          <a:prstGeom prst="curvedLeftArrow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357158" y="928670"/>
            <a:ext cx="8358612" cy="4786809"/>
            <a:chOff x="-221" y="1072"/>
            <a:chExt cx="5719" cy="3009"/>
          </a:xfrm>
        </p:grpSpPr>
        <p:sp>
          <p:nvSpPr>
            <p:cNvPr id="22" name="Oval 53"/>
            <p:cNvSpPr>
              <a:spLocks noChangeArrowheads="1"/>
            </p:cNvSpPr>
            <p:nvPr/>
          </p:nvSpPr>
          <p:spPr bwMode="auto">
            <a:xfrm>
              <a:off x="1001" y="1297"/>
              <a:ext cx="3275" cy="278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3" name="Group 54"/>
            <p:cNvGrpSpPr>
              <a:grpSpLocks/>
            </p:cNvGrpSpPr>
            <p:nvPr/>
          </p:nvGrpSpPr>
          <p:grpSpPr bwMode="auto">
            <a:xfrm>
              <a:off x="1245" y="1476"/>
              <a:ext cx="2786" cy="2425"/>
              <a:chOff x="706" y="1304"/>
              <a:chExt cx="3612" cy="3031"/>
            </a:xfrm>
          </p:grpSpPr>
          <p:sp>
            <p:nvSpPr>
              <p:cNvPr id="70" name="Oval 55"/>
              <p:cNvSpPr>
                <a:spLocks noChangeArrowheads="1"/>
              </p:cNvSpPr>
              <p:nvPr/>
            </p:nvSpPr>
            <p:spPr bwMode="gray">
              <a:xfrm>
                <a:off x="706" y="1304"/>
                <a:ext cx="3612" cy="3031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softEdge rad="63500"/>
              </a:effec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1" name="Freeform 56"/>
              <p:cNvSpPr>
                <a:spLocks/>
              </p:cNvSpPr>
              <p:nvPr/>
            </p:nvSpPr>
            <p:spPr bwMode="gray">
              <a:xfrm>
                <a:off x="1150" y="1416"/>
                <a:ext cx="2725" cy="95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89000"/>
                    </a:srgbClr>
                  </a:gs>
                  <a:gs pos="100000">
                    <a:srgbClr val="FF6600">
                      <a:alpha val="0"/>
                    </a:srgb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>
                <a:softEdge rad="63500"/>
              </a:effectLst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26" name="Text Box 57"/>
            <p:cNvSpPr txBox="1">
              <a:spLocks noChangeArrowheads="1"/>
            </p:cNvSpPr>
            <p:nvPr/>
          </p:nvSpPr>
          <p:spPr bwMode="gray">
            <a:xfrm>
              <a:off x="1294" y="1701"/>
              <a:ext cx="2688" cy="1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 eaLnBrk="0" hangingPunct="0"/>
              <a:r>
                <a:rPr lang="ru-RU" sz="28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ЦЕЛЬ </a:t>
              </a:r>
            </a:p>
            <a:p>
              <a:pPr algn="ctr" eaLnBrk="0" hangingPunct="0"/>
              <a:endParaRPr lang="ru-RU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  <a:p>
              <a:pPr algn="ctr" eaLnBrk="0" hangingPunct="0"/>
              <a:r>
                <a:rPr lang="ru-RU" sz="16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обеспечение роста уровня и качества </a:t>
              </a:r>
            </a:p>
            <a:p>
              <a:pPr algn="ctr" eaLnBrk="0" hangingPunct="0"/>
              <a:r>
                <a:rPr lang="ru-RU" sz="16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жизни населения Северо-Западного </a:t>
              </a:r>
            </a:p>
            <a:p>
              <a:pPr algn="ctr" eaLnBrk="0" hangingPunct="0"/>
              <a:r>
                <a:rPr lang="ru-RU" sz="16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экономического района, снижение </a:t>
              </a:r>
            </a:p>
            <a:p>
              <a:pPr algn="ctr" eaLnBrk="0" hangingPunct="0"/>
              <a:r>
                <a:rPr lang="ru-RU" sz="16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диспропорции пространственного </a:t>
              </a:r>
            </a:p>
            <a:p>
              <a:pPr algn="ctr" eaLnBrk="0" hangingPunct="0"/>
              <a:r>
                <a:rPr lang="ru-RU" sz="16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развития, создание </a:t>
              </a:r>
              <a:r>
                <a:rPr lang="ru-RU" sz="1600" b="1" dirty="0" err="1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макрорегиона</a:t>
              </a:r>
              <a:r>
                <a:rPr lang="ru-RU" sz="16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 </a:t>
              </a:r>
            </a:p>
            <a:p>
              <a:pPr algn="ctr" eaLnBrk="0" hangingPunct="0"/>
              <a:r>
                <a:rPr lang="ru-RU" sz="16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с комфортным жизненным </a:t>
              </a:r>
            </a:p>
            <a:p>
              <a:pPr algn="ctr" eaLnBrk="0" hangingPunct="0"/>
              <a:r>
                <a:rPr lang="ru-RU" sz="16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пространством и развивающейся </a:t>
              </a:r>
            </a:p>
            <a:p>
              <a:pPr algn="ctr" eaLnBrk="0" hangingPunct="0"/>
              <a:r>
                <a:rPr lang="ru-RU" sz="16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эффективной экономикой</a:t>
              </a:r>
              <a:endParaRPr lang="en-US" sz="1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  <p:grpSp>
          <p:nvGrpSpPr>
            <p:cNvPr id="4" name="Group 59"/>
            <p:cNvGrpSpPr>
              <a:grpSpLocks/>
            </p:cNvGrpSpPr>
            <p:nvPr/>
          </p:nvGrpSpPr>
          <p:grpSpPr bwMode="auto">
            <a:xfrm>
              <a:off x="3933" y="1072"/>
              <a:ext cx="1565" cy="988"/>
              <a:chOff x="7045" y="1783"/>
              <a:chExt cx="6062" cy="3991"/>
            </a:xfrm>
          </p:grpSpPr>
          <p:sp>
            <p:nvSpPr>
              <p:cNvPr id="68" name="Oval 60"/>
              <p:cNvSpPr>
                <a:spLocks noChangeArrowheads="1"/>
              </p:cNvSpPr>
              <p:nvPr/>
            </p:nvSpPr>
            <p:spPr bwMode="gray">
              <a:xfrm>
                <a:off x="7045" y="1783"/>
                <a:ext cx="6062" cy="3991"/>
              </a:xfrm>
              <a:prstGeom prst="ellipse">
                <a:avLst/>
              </a:prstGeom>
              <a:gradFill rotWithShape="1"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2">
                      <a:gamma/>
                      <a:shade val="4235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" name="Freeform 61"/>
              <p:cNvSpPr>
                <a:spLocks/>
              </p:cNvSpPr>
              <p:nvPr/>
            </p:nvSpPr>
            <p:spPr bwMode="gray">
              <a:xfrm>
                <a:off x="7994" y="1965"/>
                <a:ext cx="4165" cy="907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B3B3FF">
                      <a:alpha val="0"/>
                    </a:srgb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2" name="Oval 68"/>
            <p:cNvSpPr>
              <a:spLocks noChangeArrowheads="1"/>
            </p:cNvSpPr>
            <p:nvPr/>
          </p:nvSpPr>
          <p:spPr bwMode="gray">
            <a:xfrm>
              <a:off x="-221" y="1072"/>
              <a:ext cx="1564" cy="1033"/>
            </a:xfrm>
            <a:prstGeom prst="ellipse">
              <a:avLst/>
            </a:prstGeom>
            <a:gradFill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folHlink">
                    <a:gamma/>
                    <a:shade val="2431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lvl="0"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7286644" y="5143512"/>
            <a:ext cx="1428760" cy="1357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65B658AB-F506-4FA0-B28F-F96F7C22C7D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AutoShape 5"/>
          <p:cNvSpPr>
            <a:spLocks noChangeArrowheads="1"/>
          </p:cNvSpPr>
          <p:nvPr/>
        </p:nvSpPr>
        <p:spPr bwMode="auto">
          <a:xfrm>
            <a:off x="285720" y="66655"/>
            <a:ext cx="8429684" cy="576263"/>
          </a:xfrm>
          <a:prstGeom prst="roundRect">
            <a:avLst>
              <a:gd name="adj" fmla="val 50000"/>
            </a:avLst>
          </a:prstGeom>
          <a:gradFill rotWithShape="1">
            <a:gsLst>
              <a:gs pos="100000">
                <a:schemeClr val="accent2">
                  <a:lumMod val="60000"/>
                  <a:lumOff val="40000"/>
                </a:schemeClr>
              </a:gs>
              <a:gs pos="72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Цели, задачи,  этапы реализации краевой программы</a:t>
            </a:r>
          </a:p>
        </p:txBody>
      </p:sp>
      <p:sp>
        <p:nvSpPr>
          <p:cNvPr id="117" name="Freeform 69"/>
          <p:cNvSpPr>
            <a:spLocks/>
          </p:cNvSpPr>
          <p:nvPr/>
        </p:nvSpPr>
        <p:spPr bwMode="gray">
          <a:xfrm>
            <a:off x="652435" y="1000108"/>
            <a:ext cx="1681174" cy="428628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B0F0">
                  <a:alpha val="0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" name="Text Box 100"/>
          <p:cNvSpPr txBox="1">
            <a:spLocks noChangeArrowheads="1"/>
          </p:cNvSpPr>
          <p:nvPr/>
        </p:nvSpPr>
        <p:spPr bwMode="auto">
          <a:xfrm>
            <a:off x="357158" y="928670"/>
            <a:ext cx="22860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endParaRPr lang="ru-RU" sz="1600" b="1" dirty="0" smtClean="0">
              <a:solidFill>
                <a:schemeClr val="bg1"/>
              </a:solidFill>
            </a:endParaRP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Задача 1. </a:t>
            </a:r>
          </a:p>
          <a:p>
            <a:pPr lvl="0" algn="ctr"/>
            <a:r>
              <a:rPr lang="ru-RU" sz="1600" dirty="0" smtClean="0">
                <a:solidFill>
                  <a:schemeClr val="bg1"/>
                </a:solidFill>
              </a:rPr>
              <a:t>Развитие </a:t>
            </a:r>
          </a:p>
          <a:p>
            <a:pPr lvl="0" algn="ctr"/>
            <a:r>
              <a:rPr lang="ru-RU" sz="1600" dirty="0" smtClean="0">
                <a:solidFill>
                  <a:schemeClr val="bg1"/>
                </a:solidFill>
              </a:rPr>
              <a:t>конкурентоспособной </a:t>
            </a:r>
          </a:p>
          <a:p>
            <a:pPr lvl="0" algn="ctr"/>
            <a:r>
              <a:rPr lang="ru-RU" sz="1600" dirty="0" smtClean="0">
                <a:solidFill>
                  <a:schemeClr val="bg1"/>
                </a:solidFill>
              </a:rPr>
              <a:t>экономики</a:t>
            </a:r>
          </a:p>
          <a:p>
            <a:pPr algn="ctr"/>
            <a:endParaRPr lang="ru-RU" sz="1000" b="1" dirty="0" smtClean="0"/>
          </a:p>
        </p:txBody>
      </p:sp>
      <p:sp>
        <p:nvSpPr>
          <p:cNvPr id="119" name="Text Box 100"/>
          <p:cNvSpPr txBox="1">
            <a:spLocks noChangeArrowheads="1"/>
          </p:cNvSpPr>
          <p:nvPr/>
        </p:nvSpPr>
        <p:spPr bwMode="auto">
          <a:xfrm>
            <a:off x="6286512" y="1214422"/>
            <a:ext cx="25717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Задача 2.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Модернизация инфраструктуры</a:t>
            </a:r>
          </a:p>
        </p:txBody>
      </p:sp>
      <p:sp>
        <p:nvSpPr>
          <p:cNvPr id="120" name="Oval 78"/>
          <p:cNvSpPr>
            <a:spLocks noChangeArrowheads="1"/>
          </p:cNvSpPr>
          <p:nvPr/>
        </p:nvSpPr>
        <p:spPr bwMode="gray">
          <a:xfrm>
            <a:off x="6215074" y="4714884"/>
            <a:ext cx="2470241" cy="1660379"/>
          </a:xfrm>
          <a:prstGeom prst="ellipse">
            <a:avLst/>
          </a:prstGeom>
          <a:gradFill rotWithShape="1">
            <a:gsLst>
              <a:gs pos="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23" name="Text Box 100"/>
          <p:cNvSpPr txBox="1">
            <a:spLocks noChangeArrowheads="1"/>
          </p:cNvSpPr>
          <p:nvPr/>
        </p:nvSpPr>
        <p:spPr bwMode="auto">
          <a:xfrm>
            <a:off x="6286512" y="5072074"/>
            <a:ext cx="24288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Задача 3. </a:t>
            </a:r>
          </a:p>
          <a:p>
            <a:pPr lvl="0" algn="ctr"/>
            <a:r>
              <a:rPr lang="ru-RU" sz="1600" dirty="0" smtClean="0">
                <a:solidFill>
                  <a:schemeClr val="bg1"/>
                </a:solidFill>
              </a:rPr>
              <a:t>Повышение качества жизни населения</a:t>
            </a:r>
          </a:p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29" name="Freeform 61"/>
          <p:cNvSpPr>
            <a:spLocks/>
          </p:cNvSpPr>
          <p:nvPr/>
        </p:nvSpPr>
        <p:spPr bwMode="gray">
          <a:xfrm>
            <a:off x="6643702" y="4786322"/>
            <a:ext cx="1642986" cy="357285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3B3BFB">
                  <a:alpha val="0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Прямоугольник с одним вырезанным углом 29"/>
          <p:cNvSpPr/>
          <p:nvPr/>
        </p:nvSpPr>
        <p:spPr>
          <a:xfrm>
            <a:off x="285720" y="4929198"/>
            <a:ext cx="2357454" cy="1428760"/>
          </a:xfrm>
          <a:prstGeom prst="snip1Rect">
            <a:avLst>
              <a:gd name="adj" fmla="val 25333"/>
            </a:avLst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Этапы реализации:</a:t>
            </a:r>
          </a:p>
          <a:p>
            <a:pPr lvl="0" algn="ctr"/>
            <a:endParaRPr lang="ru-RU" sz="1400" b="1" dirty="0" smtClean="0">
              <a:solidFill>
                <a:schemeClr val="accent3"/>
              </a:solidFill>
            </a:endParaRPr>
          </a:p>
          <a:p>
            <a:r>
              <a:rPr lang="ru-RU" sz="1400" b="1" u="sng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1 этап </a:t>
            </a:r>
            <a:r>
              <a:rPr lang="ru-RU" sz="14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– 2014 – 2017 </a:t>
            </a:r>
            <a:r>
              <a:rPr lang="ru-RU" sz="1400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гг</a:t>
            </a:r>
            <a:endParaRPr lang="ru-RU" sz="14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u="sng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2 этап </a:t>
            </a:r>
            <a:r>
              <a:rPr lang="ru-RU" sz="14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– 2018 – 2025 </a:t>
            </a:r>
            <a:r>
              <a:rPr lang="ru-RU" sz="1400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гг</a:t>
            </a:r>
            <a:endParaRPr lang="ru-RU" sz="14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286644" y="5214950"/>
            <a:ext cx="1428760" cy="1357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65B658AB-F506-4FA0-B28F-F96F7C22C7D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285720" y="66655"/>
            <a:ext cx="8429684" cy="576263"/>
          </a:xfrm>
          <a:prstGeom prst="roundRect">
            <a:avLst>
              <a:gd name="adj" fmla="val 50000"/>
            </a:avLst>
          </a:prstGeom>
          <a:gradFill rotWithShape="1">
            <a:gsLst>
              <a:gs pos="100000">
                <a:schemeClr val="accent2">
                  <a:lumMod val="60000"/>
                  <a:lumOff val="40000"/>
                </a:schemeClr>
              </a:gs>
              <a:gs pos="72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Приоритетные направления краевой программы</a:t>
            </a:r>
          </a:p>
        </p:txBody>
      </p:sp>
      <p:sp>
        <p:nvSpPr>
          <p:cNvPr id="18" name="Выноска с четырьмя стрелками 17"/>
          <p:cNvSpPr/>
          <p:nvPr/>
        </p:nvSpPr>
        <p:spPr>
          <a:xfrm>
            <a:off x="2571736" y="2786058"/>
            <a:ext cx="4071966" cy="2357454"/>
          </a:xfrm>
          <a:prstGeom prst="quadArrowCallout">
            <a:avLst/>
          </a:prstGeom>
          <a:solidFill>
            <a:srgbClr val="009999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Приоритетные направления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00100" y="714356"/>
            <a:ext cx="7286676" cy="2071702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>
              <a:buFont typeface="Wingdings" pitchFamily="2" charset="2"/>
              <a:buChar char="Ø"/>
            </a:pPr>
            <a:endParaRPr lang="ru-RU" sz="1000" b="1" dirty="0" smtClean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643702" y="2786058"/>
            <a:ext cx="2143140" cy="2357454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Промышленность</a:t>
            </a:r>
          </a:p>
          <a:p>
            <a:pPr algn="ctr"/>
            <a:endParaRPr lang="ru-RU" sz="800" b="1" dirty="0" smtClean="0">
              <a:solidFill>
                <a:srgbClr val="0033CC"/>
              </a:solidFill>
              <a:ea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Развитие химической промышленности;</a:t>
            </a:r>
          </a:p>
          <a:p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Развитие стройиндустрии; </a:t>
            </a:r>
          </a:p>
          <a:p>
            <a:pPr>
              <a:buFont typeface="Wingdings" pitchFamily="2" charset="2"/>
              <a:buChar char="Ø"/>
            </a:pPr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Развитие деревообработки.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42844" y="2786058"/>
            <a:ext cx="2357454" cy="2357454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ru-RU" sz="1400" b="1" dirty="0" smtClean="0">
                <a:solidFill>
                  <a:srgbClr val="0033CC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Туризм      </a:t>
            </a:r>
            <a:endParaRPr lang="ru-RU" sz="1400" b="1" dirty="0" smtClean="0">
              <a:solidFill>
                <a:srgbClr val="0033CC"/>
              </a:solidFill>
              <a:ea typeface="Times New Roman" pitchFamily="18" charset="0"/>
              <a:cs typeface="Times New Roman" pitchFamily="18" charset="0"/>
            </a:endParaRPr>
          </a:p>
          <a:p>
            <a:endParaRPr lang="ru-RU" sz="500" b="1" dirty="0" smtClean="0">
              <a:solidFill>
                <a:srgbClr val="0033CC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Оздоровительный;</a:t>
            </a:r>
          </a:p>
          <a:p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Рекреационный;</a:t>
            </a:r>
          </a:p>
          <a:p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Познавательный;</a:t>
            </a:r>
          </a:p>
          <a:p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Водный туризм;</a:t>
            </a:r>
          </a:p>
          <a:p>
            <a:pPr>
              <a:buFont typeface="Wingdings" pitchFamily="2" charset="2"/>
              <a:buChar char="Ø"/>
            </a:pPr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 err="1" smtClean="0">
                <a:solidFill>
                  <a:schemeClr val="accent2">
                    <a:lumMod val="50000"/>
                  </a:schemeClr>
                </a:solidFill>
              </a:rPr>
              <a:t>Агротуризм</a:t>
            </a: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Экстремальный и     спортивный.</a:t>
            </a:r>
            <a:endParaRPr lang="ru-RU" sz="1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785918" y="5143512"/>
            <a:ext cx="5786478" cy="1571636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Транспортно-логистический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 потенциал</a:t>
            </a:r>
          </a:p>
          <a:p>
            <a:pPr algn="ctr"/>
            <a:endParaRPr lang="ru-RU" sz="800" b="1" dirty="0" smtClean="0">
              <a:solidFill>
                <a:srgbClr val="0033CC"/>
              </a:solidFill>
              <a:ea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Создание и обустройство </a:t>
            </a:r>
            <a:r>
              <a:rPr lang="ru-RU" sz="1000" b="1" dirty="0" err="1" smtClean="0">
                <a:solidFill>
                  <a:schemeClr val="accent2">
                    <a:lumMod val="50000"/>
                  </a:schemeClr>
                </a:solidFill>
              </a:rPr>
              <a:t>логистических</a:t>
            </a: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 центров, в особенности </a:t>
            </a:r>
            <a:r>
              <a:rPr lang="ru-RU" sz="1000" b="1" dirty="0" err="1" smtClean="0">
                <a:solidFill>
                  <a:schemeClr val="accent2">
                    <a:lumMod val="50000"/>
                  </a:schemeClr>
                </a:solidFill>
              </a:rPr>
              <a:t>мультимодальных</a:t>
            </a: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ctr">
              <a:buFont typeface="Wingdings" pitchFamily="2" charset="2"/>
              <a:buChar char="Ø"/>
            </a:pP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 С</a:t>
            </a:r>
            <a:r>
              <a:rPr lang="x-none" sz="1000" b="1" smtClean="0">
                <a:solidFill>
                  <a:schemeClr val="accent2">
                    <a:lumMod val="50000"/>
                  </a:schemeClr>
                </a:solidFill>
              </a:rPr>
              <a:t>оздание приграничной транспортно-логистической зоны, </a:t>
            </a: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специализирующейся на хранении и переработке продовольственной продукции (г.Славгород и </a:t>
            </a:r>
            <a:r>
              <a:rPr lang="ru-RU" sz="1000" b="1" dirty="0" err="1" smtClean="0">
                <a:solidFill>
                  <a:schemeClr val="accent2">
                    <a:lumMod val="50000"/>
                  </a:schemeClr>
                </a:solidFill>
              </a:rPr>
              <a:t>Кулундинский</a:t>
            </a: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 район);</a:t>
            </a:r>
          </a:p>
          <a:p>
            <a:pPr algn="ctr">
              <a:buFont typeface="Wingdings" pitchFamily="2" charset="2"/>
              <a:buChar char="Ø"/>
            </a:pP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Создание Северо-Западной </a:t>
            </a:r>
            <a:r>
              <a:rPr lang="ru-RU" sz="1000" b="1" dirty="0" err="1" smtClean="0">
                <a:solidFill>
                  <a:schemeClr val="accent2">
                    <a:lumMod val="50000"/>
                  </a:schemeClr>
                </a:solidFill>
              </a:rPr>
              <a:t>логистической</a:t>
            </a: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 платформы в г. Камень-на-Оби, обеспечивающей реализацию транзитного потенциала зоны.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928670"/>
            <a:ext cx="3714776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Развитие растениеводства:</a:t>
            </a:r>
          </a:p>
          <a:p>
            <a:pP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 Зерновое производство; </a:t>
            </a:r>
          </a:p>
          <a:p>
            <a:pP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 Производство масличных культур; </a:t>
            </a:r>
          </a:p>
          <a:p>
            <a:pP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 Производство кормов;</a:t>
            </a:r>
          </a:p>
          <a:p>
            <a:pP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Развитие локальных оросительных систем.</a:t>
            </a:r>
          </a:p>
          <a:p>
            <a:pPr algn="ctr">
              <a:buFont typeface="Wingdings" pitchFamily="2" charset="2"/>
              <a:buChar char="Ø"/>
            </a:pP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Развитие животноводства:</a:t>
            </a:r>
          </a:p>
          <a:p>
            <a:pP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 Мясное и молочное скотоводство; </a:t>
            </a:r>
          </a:p>
          <a:p>
            <a:pP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Мясное овцеводство; </a:t>
            </a:r>
          </a:p>
          <a:p>
            <a:pP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Птицеводство, в т.ч.производство мяса уток, </a:t>
            </a:r>
          </a:p>
          <a:p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 индейки  и т.д.;</a:t>
            </a:r>
          </a:p>
          <a:p>
            <a:pP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 Рыбоводство, в т. ч. закрытого типа.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785794"/>
            <a:ext cx="3500462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Развитие пищевой и перерабатывающей       промышленности:</a:t>
            </a:r>
          </a:p>
          <a:p>
            <a:pPr algn="ctr"/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  Переработка растениеводческой продукции, в т.ч. внедрение биотехнологий;</a:t>
            </a:r>
          </a:p>
          <a:p>
            <a:pP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 Развитие молочной переработки (наращивание объемов производства цельномолочной продукции, сыра, масла, сухого молока и т.д.);</a:t>
            </a:r>
          </a:p>
          <a:p>
            <a:pP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 Развитие мясной переработки.</a:t>
            </a:r>
            <a:endParaRPr lang="ru-RU" sz="1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71736" y="714356"/>
            <a:ext cx="40719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Агропромышленный комплекс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7286644" y="5143512"/>
            <a:ext cx="1428760" cy="1357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ABB50E1-9DA4-4D14-8C1F-61F85264361F}" type="slidenum">
              <a:rPr lang="ru-RU" smtClean="0">
                <a:solidFill>
                  <a:srgbClr val="42290E"/>
                </a:solidFill>
              </a:rPr>
              <a:pPr>
                <a:defRPr/>
              </a:pPr>
              <a:t>7</a:t>
            </a:fld>
            <a:endParaRPr lang="ru-RU" dirty="0">
              <a:solidFill>
                <a:srgbClr val="42290E"/>
              </a:solidFill>
            </a:endParaRP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1786286" y="714355"/>
            <a:ext cx="5166736" cy="585394"/>
            <a:chOff x="1776" y="1466"/>
            <a:chExt cx="4749" cy="472"/>
          </a:xfrm>
          <a:solidFill>
            <a:srgbClr val="CCFFCC"/>
          </a:solidFill>
        </p:grpSpPr>
        <p:sp>
          <p:nvSpPr>
            <p:cNvPr id="14" name="Rectangle 42"/>
            <p:cNvSpPr>
              <a:spLocks noChangeArrowheads="1"/>
            </p:cNvSpPr>
            <p:nvPr/>
          </p:nvSpPr>
          <p:spPr bwMode="gray">
            <a:xfrm>
              <a:off x="1776" y="1488"/>
              <a:ext cx="4749" cy="439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gray">
            <a:xfrm>
              <a:off x="1776" y="1466"/>
              <a:ext cx="4727" cy="47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600" b="1" dirty="0" smtClean="0">
                  <a:solidFill>
                    <a:srgbClr val="42290E"/>
                  </a:solidFill>
                </a:rPr>
                <a:t>Развитие агропромышленного комплекса – сельское хозяйство</a:t>
              </a:r>
              <a:endParaRPr lang="en-US" sz="1600" b="1" dirty="0">
                <a:solidFill>
                  <a:srgbClr val="42290E"/>
                </a:solidFill>
              </a:endParaRPr>
            </a:p>
          </p:txBody>
        </p:sp>
      </p:grpSp>
      <p:pic>
        <p:nvPicPr>
          <p:cNvPr id="16" name="Рисунок 15" descr="images2 копия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34000" contrast="16000"/>
          </a:blip>
          <a:stretch>
            <a:fillRect/>
          </a:stretch>
        </p:blipFill>
        <p:spPr>
          <a:xfrm>
            <a:off x="1428728" y="642918"/>
            <a:ext cx="714380" cy="714380"/>
          </a:xfrm>
          <a:prstGeom prst="rect">
            <a:avLst/>
          </a:prstGeom>
          <a:noFill/>
        </p:spPr>
      </p:pic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285720" y="66655"/>
            <a:ext cx="8429684" cy="576263"/>
          </a:xfrm>
          <a:prstGeom prst="roundRect">
            <a:avLst>
              <a:gd name="adj" fmla="val 50000"/>
            </a:avLst>
          </a:prstGeom>
          <a:gradFill rotWithShape="1">
            <a:gsLst>
              <a:gs pos="100000">
                <a:schemeClr val="accent2">
                  <a:lumMod val="60000"/>
                  <a:lumOff val="40000"/>
                </a:schemeClr>
              </a:gs>
              <a:gs pos="72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000" b="1" dirty="0" smtClean="0">
                <a:solidFill>
                  <a:srgbClr val="42290E"/>
                </a:solidFill>
                <a:latin typeface="Times New Roman" pitchFamily="18" charset="0"/>
                <a:cs typeface="Times New Roman" pitchFamily="18" charset="0"/>
              </a:rPr>
              <a:t>Основные мероприятия краевой программы</a:t>
            </a:r>
            <a:endParaRPr lang="en-US" sz="2000" b="1" dirty="0">
              <a:solidFill>
                <a:srgbClr val="4229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428736"/>
            <a:ext cx="603472" cy="4786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5" y="2000240"/>
            <a:ext cx="598293" cy="42862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2500306"/>
            <a:ext cx="571504" cy="46084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46" y="3071810"/>
            <a:ext cx="581537" cy="51434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6446" y="3643314"/>
            <a:ext cx="590023" cy="4829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6446" y="4214818"/>
            <a:ext cx="571504" cy="44384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6446" y="5286388"/>
            <a:ext cx="571504" cy="51268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429388" y="1428736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строительство, реконструкция и модернизация  животноводческих комплексов по содержанию КРС</a:t>
            </a:r>
            <a:endParaRPr lang="ru-RU" sz="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429388" y="2071678"/>
            <a:ext cx="27146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строительство </a:t>
            </a:r>
            <a:r>
              <a:rPr lang="ru-RU" sz="800" b="1" dirty="0" err="1" smtClean="0"/>
              <a:t>свинокомплекса</a:t>
            </a:r>
            <a:endParaRPr lang="ru-RU" sz="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429388" y="2571744"/>
            <a:ext cx="2714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развитие овцеводства, в т.ч. строительство кошары</a:t>
            </a:r>
            <a:endParaRPr lang="ru-RU" sz="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429388" y="3143248"/>
            <a:ext cx="2714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строительство птичников, в т.ч. гусятника, </a:t>
            </a:r>
            <a:r>
              <a:rPr lang="ru-RU" sz="800" b="1" dirty="0" err="1" smtClean="0"/>
              <a:t>утятника</a:t>
            </a:r>
            <a:endParaRPr lang="ru-RU" sz="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429388" y="3643314"/>
            <a:ext cx="233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строительство, реконструкция и модернизация объектов по приемке, хранению и подработке зерна</a:t>
            </a:r>
            <a:endParaRPr lang="ru-RU" sz="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429388" y="4357694"/>
            <a:ext cx="26432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организация прудового хозяйства</a:t>
            </a:r>
            <a:endParaRPr lang="ru-RU" sz="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443644" y="4786322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строительство и реконструкция </a:t>
            </a:r>
          </a:p>
          <a:p>
            <a:r>
              <a:rPr lang="ru-RU" sz="800" b="1" dirty="0" smtClean="0"/>
              <a:t>оросительной системы</a:t>
            </a:r>
            <a:endParaRPr lang="ru-RU" sz="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429388" y="5357826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строительство </a:t>
            </a:r>
            <a:r>
              <a:rPr lang="ru-RU" sz="800" b="1" dirty="0" err="1" smtClean="0"/>
              <a:t>бизнес-инкубатора</a:t>
            </a:r>
            <a:r>
              <a:rPr lang="ru-RU" sz="800" b="1" dirty="0" smtClean="0"/>
              <a:t> аграрно-туристической направленности</a:t>
            </a:r>
            <a:endParaRPr lang="ru-RU" sz="800" b="1" dirty="0"/>
          </a:p>
        </p:txBody>
      </p:sp>
      <p:pic>
        <p:nvPicPr>
          <p:cNvPr id="166" name="Рисунок 165" descr="оросительная система.jpg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rcRect l="45275" t="44973" r="45275" b="34921"/>
          <a:stretch>
            <a:fillRect/>
          </a:stretch>
        </p:blipFill>
        <p:spPr>
          <a:xfrm>
            <a:off x="5786446" y="4786322"/>
            <a:ext cx="571504" cy="416722"/>
          </a:xfrm>
          <a:prstGeom prst="roundRect">
            <a:avLst>
              <a:gd name="adj" fmla="val 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/>
            <a:contourClr>
              <a:srgbClr val="969696"/>
            </a:contourClr>
          </a:sp3d>
        </p:spPr>
      </p:pic>
      <p:grpSp>
        <p:nvGrpSpPr>
          <p:cNvPr id="39" name="Группа 38"/>
          <p:cNvGrpSpPr/>
          <p:nvPr/>
        </p:nvGrpSpPr>
        <p:grpSpPr>
          <a:xfrm>
            <a:off x="142844" y="1142984"/>
            <a:ext cx="12037765" cy="8263022"/>
            <a:chOff x="0" y="0"/>
            <a:chExt cx="12037765" cy="8120146"/>
          </a:xfrm>
        </p:grpSpPr>
        <p:grpSp>
          <p:nvGrpSpPr>
            <p:cNvPr id="41" name="Группа 40"/>
            <p:cNvGrpSpPr>
              <a:grpSpLocks noChangeAspect="1"/>
            </p:cNvGrpSpPr>
            <p:nvPr/>
          </p:nvGrpSpPr>
          <p:grpSpPr>
            <a:xfrm>
              <a:off x="0" y="0"/>
              <a:ext cx="12037765" cy="8120146"/>
              <a:chOff x="0" y="0"/>
              <a:chExt cx="9121544" cy="6076950"/>
            </a:xfrm>
          </p:grpSpPr>
          <p:sp>
            <p:nvSpPr>
              <p:cNvPr id="61" name="AutoShape 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9121544" cy="6076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62" name="560"/>
              <p:cNvSpPr>
                <a:spLocks/>
              </p:cNvSpPr>
              <p:nvPr/>
            </p:nvSpPr>
            <p:spPr bwMode="auto">
              <a:xfrm>
                <a:off x="893282" y="980153"/>
                <a:ext cx="1220400" cy="869886"/>
              </a:xfrm>
              <a:custGeom>
                <a:avLst/>
                <a:gdLst>
                  <a:gd name="T0" fmla="*/ 4 w 97"/>
                  <a:gd name="T1" fmla="*/ 19 h 71"/>
                  <a:gd name="T2" fmla="*/ 17 w 97"/>
                  <a:gd name="T3" fmla="*/ 18 h 71"/>
                  <a:gd name="T4" fmla="*/ 19 w 97"/>
                  <a:gd name="T5" fmla="*/ 20 h 71"/>
                  <a:gd name="T6" fmla="*/ 25 w 97"/>
                  <a:gd name="T7" fmla="*/ 15 h 71"/>
                  <a:gd name="T8" fmla="*/ 38 w 97"/>
                  <a:gd name="T9" fmla="*/ 19 h 71"/>
                  <a:gd name="T10" fmla="*/ 67 w 97"/>
                  <a:gd name="T11" fmla="*/ 12 h 71"/>
                  <a:gd name="T12" fmla="*/ 80 w 97"/>
                  <a:gd name="T13" fmla="*/ 3 h 71"/>
                  <a:gd name="T14" fmla="*/ 83 w 97"/>
                  <a:gd name="T15" fmla="*/ 4 h 71"/>
                  <a:gd name="T16" fmla="*/ 81 w 97"/>
                  <a:gd name="T17" fmla="*/ 8 h 71"/>
                  <a:gd name="T18" fmla="*/ 84 w 97"/>
                  <a:gd name="T19" fmla="*/ 8 h 71"/>
                  <a:gd name="T20" fmla="*/ 86 w 97"/>
                  <a:gd name="T21" fmla="*/ 12 h 71"/>
                  <a:gd name="T22" fmla="*/ 87 w 97"/>
                  <a:gd name="T23" fmla="*/ 17 h 71"/>
                  <a:gd name="T24" fmla="*/ 90 w 97"/>
                  <a:gd name="T25" fmla="*/ 17 h 71"/>
                  <a:gd name="T26" fmla="*/ 95 w 97"/>
                  <a:gd name="T27" fmla="*/ 22 h 71"/>
                  <a:gd name="T28" fmla="*/ 96 w 97"/>
                  <a:gd name="T29" fmla="*/ 34 h 71"/>
                  <a:gd name="T30" fmla="*/ 96 w 97"/>
                  <a:gd name="T31" fmla="*/ 42 h 71"/>
                  <a:gd name="T32" fmla="*/ 94 w 97"/>
                  <a:gd name="T33" fmla="*/ 44 h 71"/>
                  <a:gd name="T34" fmla="*/ 80 w 97"/>
                  <a:gd name="T35" fmla="*/ 57 h 71"/>
                  <a:gd name="T36" fmla="*/ 74 w 97"/>
                  <a:gd name="T37" fmla="*/ 57 h 71"/>
                  <a:gd name="T38" fmla="*/ 80 w 97"/>
                  <a:gd name="T39" fmla="*/ 64 h 71"/>
                  <a:gd name="T40" fmla="*/ 74 w 97"/>
                  <a:gd name="T41" fmla="*/ 67 h 71"/>
                  <a:gd name="T42" fmla="*/ 71 w 97"/>
                  <a:gd name="T43" fmla="*/ 69 h 71"/>
                  <a:gd name="T44" fmla="*/ 68 w 97"/>
                  <a:gd name="T45" fmla="*/ 70 h 71"/>
                  <a:gd name="T46" fmla="*/ 64 w 97"/>
                  <a:gd name="T47" fmla="*/ 70 h 71"/>
                  <a:gd name="T48" fmla="*/ 57 w 97"/>
                  <a:gd name="T49" fmla="*/ 61 h 71"/>
                  <a:gd name="T50" fmla="*/ 53 w 97"/>
                  <a:gd name="T51" fmla="*/ 58 h 71"/>
                  <a:gd name="T52" fmla="*/ 49 w 97"/>
                  <a:gd name="T53" fmla="*/ 54 h 71"/>
                  <a:gd name="T54" fmla="*/ 44 w 97"/>
                  <a:gd name="T55" fmla="*/ 50 h 71"/>
                  <a:gd name="T56" fmla="*/ 37 w 97"/>
                  <a:gd name="T57" fmla="*/ 40 h 71"/>
                  <a:gd name="T58" fmla="*/ 34 w 97"/>
                  <a:gd name="T59" fmla="*/ 40 h 71"/>
                  <a:gd name="T60" fmla="*/ 29 w 97"/>
                  <a:gd name="T61" fmla="*/ 43 h 71"/>
                  <a:gd name="T62" fmla="*/ 25 w 97"/>
                  <a:gd name="T63" fmla="*/ 48 h 71"/>
                  <a:gd name="T64" fmla="*/ 17 w 97"/>
                  <a:gd name="T65" fmla="*/ 54 h 71"/>
                  <a:gd name="T66" fmla="*/ 16 w 97"/>
                  <a:gd name="T67" fmla="*/ 48 h 71"/>
                  <a:gd name="T68" fmla="*/ 18 w 97"/>
                  <a:gd name="T69" fmla="*/ 47 h 71"/>
                  <a:gd name="T70" fmla="*/ 19 w 97"/>
                  <a:gd name="T71" fmla="*/ 46 h 71"/>
                  <a:gd name="T72" fmla="*/ 18 w 97"/>
                  <a:gd name="T73" fmla="*/ 45 h 71"/>
                  <a:gd name="T74" fmla="*/ 16 w 97"/>
                  <a:gd name="T75" fmla="*/ 42 h 71"/>
                  <a:gd name="T76" fmla="*/ 14 w 97"/>
                  <a:gd name="T77" fmla="*/ 41 h 71"/>
                  <a:gd name="T78" fmla="*/ 11 w 97"/>
                  <a:gd name="T79" fmla="*/ 41 h 71"/>
                  <a:gd name="T80" fmla="*/ 7 w 97"/>
                  <a:gd name="T81" fmla="*/ 41 h 71"/>
                  <a:gd name="T82" fmla="*/ 3 w 97"/>
                  <a:gd name="T83" fmla="*/ 39 h 71"/>
                  <a:gd name="T84" fmla="*/ 1 w 97"/>
                  <a:gd name="T85" fmla="*/ 34 h 71"/>
                  <a:gd name="T86" fmla="*/ 4 w 97"/>
                  <a:gd name="T87" fmla="*/ 35 h 71"/>
                  <a:gd name="T88" fmla="*/ 5 w 97"/>
                  <a:gd name="T89" fmla="*/ 32 h 71"/>
                  <a:gd name="T90" fmla="*/ 7 w 97"/>
                  <a:gd name="T91" fmla="*/ 30 h 71"/>
                  <a:gd name="T92" fmla="*/ 9 w 97"/>
                  <a:gd name="T93" fmla="*/ 28 h 71"/>
                  <a:gd name="T94" fmla="*/ 8 w 97"/>
                  <a:gd name="T95" fmla="*/ 26 h 71"/>
                  <a:gd name="T96" fmla="*/ 5 w 97"/>
                  <a:gd name="T97" fmla="*/ 26 h 71"/>
                  <a:gd name="T98" fmla="*/ 1 w 97"/>
                  <a:gd name="T99" fmla="*/ 24 h 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7"/>
                  <a:gd name="T151" fmla="*/ 0 h 71"/>
                  <a:gd name="T152" fmla="*/ 97 w 97"/>
                  <a:gd name="T153" fmla="*/ 71 h 7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7" h="71">
                    <a:moveTo>
                      <a:pt x="0" y="21"/>
                    </a:moveTo>
                    <a:lnTo>
                      <a:pt x="1" y="21"/>
                    </a:lnTo>
                    <a:lnTo>
                      <a:pt x="4" y="19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16" y="17"/>
                    </a:lnTo>
                    <a:lnTo>
                      <a:pt x="17" y="18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9" y="20"/>
                    </a:lnTo>
                    <a:lnTo>
                      <a:pt x="21" y="21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6" y="16"/>
                    </a:lnTo>
                    <a:lnTo>
                      <a:pt x="27" y="19"/>
                    </a:lnTo>
                    <a:lnTo>
                      <a:pt x="38" y="19"/>
                    </a:lnTo>
                    <a:lnTo>
                      <a:pt x="40" y="16"/>
                    </a:lnTo>
                    <a:lnTo>
                      <a:pt x="48" y="15"/>
                    </a:lnTo>
                    <a:lnTo>
                      <a:pt x="50" y="20"/>
                    </a:lnTo>
                    <a:lnTo>
                      <a:pt x="67" y="12"/>
                    </a:lnTo>
                    <a:lnTo>
                      <a:pt x="68" y="7"/>
                    </a:lnTo>
                    <a:lnTo>
                      <a:pt x="67" y="5"/>
                    </a:lnTo>
                    <a:lnTo>
                      <a:pt x="78" y="0"/>
                    </a:lnTo>
                    <a:lnTo>
                      <a:pt x="80" y="3"/>
                    </a:lnTo>
                    <a:lnTo>
                      <a:pt x="82" y="2"/>
                    </a:lnTo>
                    <a:lnTo>
                      <a:pt x="83" y="3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2" y="7"/>
                    </a:lnTo>
                    <a:lnTo>
                      <a:pt x="81" y="8"/>
                    </a:lnTo>
                    <a:lnTo>
                      <a:pt x="82" y="8"/>
                    </a:lnTo>
                    <a:lnTo>
                      <a:pt x="82" y="9"/>
                    </a:lnTo>
                    <a:lnTo>
                      <a:pt x="83" y="8"/>
                    </a:lnTo>
                    <a:lnTo>
                      <a:pt x="84" y="8"/>
                    </a:lnTo>
                    <a:lnTo>
                      <a:pt x="85" y="9"/>
                    </a:lnTo>
                    <a:lnTo>
                      <a:pt x="85" y="10"/>
                    </a:lnTo>
                    <a:lnTo>
                      <a:pt x="86" y="11"/>
                    </a:lnTo>
                    <a:lnTo>
                      <a:pt x="86" y="12"/>
                    </a:lnTo>
                    <a:lnTo>
                      <a:pt x="87" y="13"/>
                    </a:lnTo>
                    <a:lnTo>
                      <a:pt x="87" y="14"/>
                    </a:lnTo>
                    <a:lnTo>
                      <a:pt x="87" y="16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89" y="17"/>
                    </a:lnTo>
                    <a:lnTo>
                      <a:pt x="90" y="17"/>
                    </a:lnTo>
                    <a:lnTo>
                      <a:pt x="92" y="19"/>
                    </a:lnTo>
                    <a:lnTo>
                      <a:pt x="94" y="21"/>
                    </a:lnTo>
                    <a:lnTo>
                      <a:pt x="95" y="22"/>
                    </a:lnTo>
                    <a:lnTo>
                      <a:pt x="97" y="25"/>
                    </a:lnTo>
                    <a:lnTo>
                      <a:pt x="96" y="30"/>
                    </a:lnTo>
                    <a:lnTo>
                      <a:pt x="95" y="33"/>
                    </a:lnTo>
                    <a:lnTo>
                      <a:pt x="96" y="34"/>
                    </a:lnTo>
                    <a:lnTo>
                      <a:pt x="96" y="38"/>
                    </a:lnTo>
                    <a:lnTo>
                      <a:pt x="97" y="41"/>
                    </a:lnTo>
                    <a:lnTo>
                      <a:pt x="96" y="42"/>
                    </a:lnTo>
                    <a:lnTo>
                      <a:pt x="95" y="43"/>
                    </a:lnTo>
                    <a:lnTo>
                      <a:pt x="94" y="43"/>
                    </a:lnTo>
                    <a:lnTo>
                      <a:pt x="94" y="44"/>
                    </a:lnTo>
                    <a:lnTo>
                      <a:pt x="95" y="50"/>
                    </a:lnTo>
                    <a:lnTo>
                      <a:pt x="95" y="53"/>
                    </a:lnTo>
                    <a:lnTo>
                      <a:pt x="81" y="53"/>
                    </a:lnTo>
                    <a:lnTo>
                      <a:pt x="80" y="57"/>
                    </a:lnTo>
                    <a:lnTo>
                      <a:pt x="80" y="58"/>
                    </a:lnTo>
                    <a:lnTo>
                      <a:pt x="75" y="58"/>
                    </a:lnTo>
                    <a:lnTo>
                      <a:pt x="74" y="58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3" y="58"/>
                    </a:lnTo>
                    <a:lnTo>
                      <a:pt x="73" y="59"/>
                    </a:lnTo>
                    <a:lnTo>
                      <a:pt x="80" y="64"/>
                    </a:lnTo>
                    <a:lnTo>
                      <a:pt x="73" y="64"/>
                    </a:lnTo>
                    <a:lnTo>
                      <a:pt x="73" y="65"/>
                    </a:lnTo>
                    <a:lnTo>
                      <a:pt x="74" y="65"/>
                    </a:lnTo>
                    <a:lnTo>
                      <a:pt x="74" y="67"/>
                    </a:lnTo>
                    <a:lnTo>
                      <a:pt x="74" y="68"/>
                    </a:lnTo>
                    <a:lnTo>
                      <a:pt x="72" y="68"/>
                    </a:lnTo>
                    <a:lnTo>
                      <a:pt x="71" y="69"/>
                    </a:lnTo>
                    <a:lnTo>
                      <a:pt x="70" y="69"/>
                    </a:lnTo>
                    <a:lnTo>
                      <a:pt x="69" y="69"/>
                    </a:lnTo>
                    <a:lnTo>
                      <a:pt x="68" y="69"/>
                    </a:lnTo>
                    <a:lnTo>
                      <a:pt x="68" y="70"/>
                    </a:lnTo>
                    <a:lnTo>
                      <a:pt x="68" y="71"/>
                    </a:lnTo>
                    <a:lnTo>
                      <a:pt x="65" y="71"/>
                    </a:lnTo>
                    <a:lnTo>
                      <a:pt x="64" y="71"/>
                    </a:lnTo>
                    <a:lnTo>
                      <a:pt x="64" y="70"/>
                    </a:lnTo>
                    <a:lnTo>
                      <a:pt x="59" y="70"/>
                    </a:lnTo>
                    <a:lnTo>
                      <a:pt x="59" y="69"/>
                    </a:lnTo>
                    <a:lnTo>
                      <a:pt x="59" y="62"/>
                    </a:lnTo>
                    <a:lnTo>
                      <a:pt x="57" y="61"/>
                    </a:lnTo>
                    <a:lnTo>
                      <a:pt x="57" y="58"/>
                    </a:lnTo>
                    <a:lnTo>
                      <a:pt x="56" y="58"/>
                    </a:lnTo>
                    <a:lnTo>
                      <a:pt x="54" y="58"/>
                    </a:lnTo>
                    <a:lnTo>
                      <a:pt x="53" y="58"/>
                    </a:lnTo>
                    <a:lnTo>
                      <a:pt x="53" y="54"/>
                    </a:lnTo>
                    <a:lnTo>
                      <a:pt x="49" y="53"/>
                    </a:lnTo>
                    <a:lnTo>
                      <a:pt x="49" y="54"/>
                    </a:lnTo>
                    <a:lnTo>
                      <a:pt x="47" y="55"/>
                    </a:lnTo>
                    <a:lnTo>
                      <a:pt x="46" y="54"/>
                    </a:lnTo>
                    <a:lnTo>
                      <a:pt x="45" y="51"/>
                    </a:lnTo>
                    <a:lnTo>
                      <a:pt x="44" y="50"/>
                    </a:lnTo>
                    <a:lnTo>
                      <a:pt x="45" y="48"/>
                    </a:lnTo>
                    <a:lnTo>
                      <a:pt x="39" y="46"/>
                    </a:lnTo>
                    <a:lnTo>
                      <a:pt x="38" y="41"/>
                    </a:lnTo>
                    <a:lnTo>
                      <a:pt x="37" y="40"/>
                    </a:lnTo>
                    <a:lnTo>
                      <a:pt x="36" y="37"/>
                    </a:lnTo>
                    <a:lnTo>
                      <a:pt x="33" y="39"/>
                    </a:lnTo>
                    <a:lnTo>
                      <a:pt x="34" y="40"/>
                    </a:lnTo>
                    <a:lnTo>
                      <a:pt x="34" y="41"/>
                    </a:lnTo>
                    <a:lnTo>
                      <a:pt x="33" y="40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9" y="44"/>
                    </a:lnTo>
                    <a:lnTo>
                      <a:pt x="27" y="47"/>
                    </a:lnTo>
                    <a:lnTo>
                      <a:pt x="26" y="48"/>
                    </a:lnTo>
                    <a:lnTo>
                      <a:pt x="25" y="48"/>
                    </a:lnTo>
                    <a:lnTo>
                      <a:pt x="19" y="51"/>
                    </a:lnTo>
                    <a:lnTo>
                      <a:pt x="20" y="54"/>
                    </a:lnTo>
                    <a:lnTo>
                      <a:pt x="18" y="55"/>
                    </a:lnTo>
                    <a:lnTo>
                      <a:pt x="17" y="54"/>
                    </a:lnTo>
                    <a:lnTo>
                      <a:pt x="18" y="54"/>
                    </a:lnTo>
                    <a:lnTo>
                      <a:pt x="15" y="49"/>
                    </a:lnTo>
                    <a:lnTo>
                      <a:pt x="16" y="48"/>
                    </a:lnTo>
                    <a:lnTo>
                      <a:pt x="17" y="48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8" y="45"/>
                    </a:lnTo>
                    <a:lnTo>
                      <a:pt x="18" y="44"/>
                    </a:lnTo>
                    <a:lnTo>
                      <a:pt x="17" y="44"/>
                    </a:lnTo>
                    <a:lnTo>
                      <a:pt x="17" y="43"/>
                    </a:lnTo>
                    <a:lnTo>
                      <a:pt x="16" y="42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5" y="40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8" y="42"/>
                    </a:lnTo>
                    <a:lnTo>
                      <a:pt x="7" y="41"/>
                    </a:lnTo>
                    <a:lnTo>
                      <a:pt x="6" y="41"/>
                    </a:lnTo>
                    <a:lnTo>
                      <a:pt x="5" y="40"/>
                    </a:lnTo>
                    <a:lnTo>
                      <a:pt x="4" y="40"/>
                    </a:lnTo>
                    <a:lnTo>
                      <a:pt x="3" y="39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2" y="35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5" y="34"/>
                    </a:lnTo>
                    <a:lnTo>
                      <a:pt x="5" y="33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8" y="29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7" y="26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2" y="28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21"/>
                    </a:lnTo>
                    <a:close/>
                  </a:path>
                </a:pathLst>
              </a:custGeom>
              <a:gradFill>
                <a:gsLst>
                  <a:gs pos="50000">
                    <a:srgbClr val="92D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63" name="520"/>
              <p:cNvSpPr>
                <a:spLocks/>
              </p:cNvSpPr>
              <p:nvPr/>
            </p:nvSpPr>
            <p:spPr bwMode="auto">
              <a:xfrm>
                <a:off x="3069872" y="1531489"/>
                <a:ext cx="1069423" cy="820878"/>
              </a:xfrm>
              <a:custGeom>
                <a:avLst/>
                <a:gdLst>
                  <a:gd name="T0" fmla="*/ 15 w 85"/>
                  <a:gd name="T1" fmla="*/ 11 h 67"/>
                  <a:gd name="T2" fmla="*/ 22 w 85"/>
                  <a:gd name="T3" fmla="*/ 8 h 67"/>
                  <a:gd name="T4" fmla="*/ 25 w 85"/>
                  <a:gd name="T5" fmla="*/ 7 h 67"/>
                  <a:gd name="T6" fmla="*/ 28 w 85"/>
                  <a:gd name="T7" fmla="*/ 4 h 67"/>
                  <a:gd name="T8" fmla="*/ 29 w 85"/>
                  <a:gd name="T9" fmla="*/ 3 h 67"/>
                  <a:gd name="T10" fmla="*/ 37 w 85"/>
                  <a:gd name="T11" fmla="*/ 4 h 67"/>
                  <a:gd name="T12" fmla="*/ 42 w 85"/>
                  <a:gd name="T13" fmla="*/ 12 h 67"/>
                  <a:gd name="T14" fmla="*/ 45 w 85"/>
                  <a:gd name="T15" fmla="*/ 16 h 67"/>
                  <a:gd name="T16" fmla="*/ 58 w 85"/>
                  <a:gd name="T17" fmla="*/ 12 h 67"/>
                  <a:gd name="T18" fmla="*/ 66 w 85"/>
                  <a:gd name="T19" fmla="*/ 13 h 67"/>
                  <a:gd name="T20" fmla="*/ 69 w 85"/>
                  <a:gd name="T21" fmla="*/ 10 h 67"/>
                  <a:gd name="T22" fmla="*/ 72 w 85"/>
                  <a:gd name="T23" fmla="*/ 10 h 67"/>
                  <a:gd name="T24" fmla="*/ 76 w 85"/>
                  <a:gd name="T25" fmla="*/ 15 h 67"/>
                  <a:gd name="T26" fmla="*/ 71 w 85"/>
                  <a:gd name="T27" fmla="*/ 17 h 67"/>
                  <a:gd name="T28" fmla="*/ 69 w 85"/>
                  <a:gd name="T29" fmla="*/ 18 h 67"/>
                  <a:gd name="T30" fmla="*/ 64 w 85"/>
                  <a:gd name="T31" fmla="*/ 21 h 67"/>
                  <a:gd name="T32" fmla="*/ 64 w 85"/>
                  <a:gd name="T33" fmla="*/ 28 h 67"/>
                  <a:gd name="T34" fmla="*/ 66 w 85"/>
                  <a:gd name="T35" fmla="*/ 28 h 67"/>
                  <a:gd name="T36" fmla="*/ 70 w 85"/>
                  <a:gd name="T37" fmla="*/ 28 h 67"/>
                  <a:gd name="T38" fmla="*/ 76 w 85"/>
                  <a:gd name="T39" fmla="*/ 29 h 67"/>
                  <a:gd name="T40" fmla="*/ 85 w 85"/>
                  <a:gd name="T41" fmla="*/ 28 h 67"/>
                  <a:gd name="T42" fmla="*/ 72 w 85"/>
                  <a:gd name="T43" fmla="*/ 35 h 67"/>
                  <a:gd name="T44" fmla="*/ 67 w 85"/>
                  <a:gd name="T45" fmla="*/ 40 h 67"/>
                  <a:gd name="T46" fmla="*/ 65 w 85"/>
                  <a:gd name="T47" fmla="*/ 42 h 67"/>
                  <a:gd name="T48" fmla="*/ 62 w 85"/>
                  <a:gd name="T49" fmla="*/ 48 h 67"/>
                  <a:gd name="T50" fmla="*/ 61 w 85"/>
                  <a:gd name="T51" fmla="*/ 55 h 67"/>
                  <a:gd name="T52" fmla="*/ 58 w 85"/>
                  <a:gd name="T53" fmla="*/ 61 h 67"/>
                  <a:gd name="T54" fmla="*/ 48 w 85"/>
                  <a:gd name="T55" fmla="*/ 59 h 67"/>
                  <a:gd name="T56" fmla="*/ 39 w 85"/>
                  <a:gd name="T57" fmla="*/ 60 h 67"/>
                  <a:gd name="T58" fmla="*/ 34 w 85"/>
                  <a:gd name="T59" fmla="*/ 62 h 67"/>
                  <a:gd name="T60" fmla="*/ 33 w 85"/>
                  <a:gd name="T61" fmla="*/ 61 h 67"/>
                  <a:gd name="T62" fmla="*/ 36 w 85"/>
                  <a:gd name="T63" fmla="*/ 59 h 67"/>
                  <a:gd name="T64" fmla="*/ 32 w 85"/>
                  <a:gd name="T65" fmla="*/ 60 h 67"/>
                  <a:gd name="T66" fmla="*/ 32 w 85"/>
                  <a:gd name="T67" fmla="*/ 62 h 67"/>
                  <a:gd name="T68" fmla="*/ 31 w 85"/>
                  <a:gd name="T69" fmla="*/ 62 h 67"/>
                  <a:gd name="T70" fmla="*/ 30 w 85"/>
                  <a:gd name="T71" fmla="*/ 62 h 67"/>
                  <a:gd name="T72" fmla="*/ 29 w 85"/>
                  <a:gd name="T73" fmla="*/ 62 h 67"/>
                  <a:gd name="T74" fmla="*/ 28 w 85"/>
                  <a:gd name="T75" fmla="*/ 64 h 67"/>
                  <a:gd name="T76" fmla="*/ 29 w 85"/>
                  <a:gd name="T77" fmla="*/ 63 h 67"/>
                  <a:gd name="T78" fmla="*/ 29 w 85"/>
                  <a:gd name="T79" fmla="*/ 65 h 67"/>
                  <a:gd name="T80" fmla="*/ 31 w 85"/>
                  <a:gd name="T81" fmla="*/ 67 h 67"/>
                  <a:gd name="T82" fmla="*/ 28 w 85"/>
                  <a:gd name="T83" fmla="*/ 67 h 67"/>
                  <a:gd name="T84" fmla="*/ 26 w 85"/>
                  <a:gd name="T85" fmla="*/ 67 h 67"/>
                  <a:gd name="T86" fmla="*/ 22 w 85"/>
                  <a:gd name="T87" fmla="*/ 61 h 67"/>
                  <a:gd name="T88" fmla="*/ 18 w 85"/>
                  <a:gd name="T89" fmla="*/ 57 h 67"/>
                  <a:gd name="T90" fmla="*/ 15 w 85"/>
                  <a:gd name="T91" fmla="*/ 54 h 67"/>
                  <a:gd name="T92" fmla="*/ 15 w 85"/>
                  <a:gd name="T93" fmla="*/ 50 h 67"/>
                  <a:gd name="T94" fmla="*/ 8 w 85"/>
                  <a:gd name="T95" fmla="*/ 41 h 67"/>
                  <a:gd name="T96" fmla="*/ 0 w 85"/>
                  <a:gd name="T97" fmla="*/ 32 h 67"/>
                  <a:gd name="T98" fmla="*/ 3 w 85"/>
                  <a:gd name="T99" fmla="*/ 27 h 67"/>
                  <a:gd name="T100" fmla="*/ 2 w 85"/>
                  <a:gd name="T101" fmla="*/ 24 h 67"/>
                  <a:gd name="T102" fmla="*/ 3 w 85"/>
                  <a:gd name="T103" fmla="*/ 22 h 67"/>
                  <a:gd name="T104" fmla="*/ 1 w 85"/>
                  <a:gd name="T105" fmla="*/ 19 h 67"/>
                  <a:gd name="T106" fmla="*/ 0 w 85"/>
                  <a:gd name="T107" fmla="*/ 18 h 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5"/>
                  <a:gd name="T163" fmla="*/ 0 h 67"/>
                  <a:gd name="T164" fmla="*/ 85 w 85"/>
                  <a:gd name="T165" fmla="*/ 67 h 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5" h="67">
                    <a:moveTo>
                      <a:pt x="2" y="17"/>
                    </a:moveTo>
                    <a:lnTo>
                      <a:pt x="6" y="14"/>
                    </a:lnTo>
                    <a:lnTo>
                      <a:pt x="14" y="12"/>
                    </a:lnTo>
                    <a:lnTo>
                      <a:pt x="15" y="11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22" y="8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5" y="7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9" y="3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6" y="2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9" y="7"/>
                    </a:lnTo>
                    <a:lnTo>
                      <a:pt x="40" y="9"/>
                    </a:lnTo>
                    <a:lnTo>
                      <a:pt x="42" y="12"/>
                    </a:lnTo>
                    <a:lnTo>
                      <a:pt x="43" y="12"/>
                    </a:lnTo>
                    <a:lnTo>
                      <a:pt x="44" y="13"/>
                    </a:lnTo>
                    <a:lnTo>
                      <a:pt x="43" y="14"/>
                    </a:lnTo>
                    <a:lnTo>
                      <a:pt x="45" y="16"/>
                    </a:lnTo>
                    <a:lnTo>
                      <a:pt x="54" y="12"/>
                    </a:lnTo>
                    <a:lnTo>
                      <a:pt x="55" y="13"/>
                    </a:lnTo>
                    <a:lnTo>
                      <a:pt x="56" y="13"/>
                    </a:lnTo>
                    <a:lnTo>
                      <a:pt x="58" y="12"/>
                    </a:lnTo>
                    <a:lnTo>
                      <a:pt x="59" y="12"/>
                    </a:lnTo>
                    <a:lnTo>
                      <a:pt x="61" y="12"/>
                    </a:lnTo>
                    <a:lnTo>
                      <a:pt x="62" y="13"/>
                    </a:lnTo>
                    <a:lnTo>
                      <a:pt x="66" y="13"/>
                    </a:lnTo>
                    <a:lnTo>
                      <a:pt x="68" y="11"/>
                    </a:lnTo>
                    <a:lnTo>
                      <a:pt x="69" y="10"/>
                    </a:lnTo>
                    <a:lnTo>
                      <a:pt x="70" y="8"/>
                    </a:lnTo>
                    <a:lnTo>
                      <a:pt x="70" y="10"/>
                    </a:lnTo>
                    <a:lnTo>
                      <a:pt x="72" y="10"/>
                    </a:lnTo>
                    <a:lnTo>
                      <a:pt x="73" y="12"/>
                    </a:lnTo>
                    <a:lnTo>
                      <a:pt x="74" y="13"/>
                    </a:lnTo>
                    <a:lnTo>
                      <a:pt x="76" y="14"/>
                    </a:lnTo>
                    <a:lnTo>
                      <a:pt x="76" y="15"/>
                    </a:lnTo>
                    <a:lnTo>
                      <a:pt x="75" y="16"/>
                    </a:lnTo>
                    <a:lnTo>
                      <a:pt x="73" y="17"/>
                    </a:lnTo>
                    <a:lnTo>
                      <a:pt x="72" y="17"/>
                    </a:lnTo>
                    <a:lnTo>
                      <a:pt x="71" y="17"/>
                    </a:lnTo>
                    <a:lnTo>
                      <a:pt x="70" y="18"/>
                    </a:lnTo>
                    <a:lnTo>
                      <a:pt x="69" y="17"/>
                    </a:lnTo>
                    <a:lnTo>
                      <a:pt x="69" y="18"/>
                    </a:lnTo>
                    <a:lnTo>
                      <a:pt x="67" y="18"/>
                    </a:lnTo>
                    <a:lnTo>
                      <a:pt x="64" y="19"/>
                    </a:lnTo>
                    <a:lnTo>
                      <a:pt x="65" y="21"/>
                    </a:lnTo>
                    <a:lnTo>
                      <a:pt x="64" y="21"/>
                    </a:lnTo>
                    <a:lnTo>
                      <a:pt x="63" y="23"/>
                    </a:lnTo>
                    <a:lnTo>
                      <a:pt x="62" y="25"/>
                    </a:lnTo>
                    <a:lnTo>
                      <a:pt x="63" y="27"/>
                    </a:lnTo>
                    <a:lnTo>
                      <a:pt x="64" y="28"/>
                    </a:lnTo>
                    <a:lnTo>
                      <a:pt x="65" y="29"/>
                    </a:lnTo>
                    <a:lnTo>
                      <a:pt x="67" y="29"/>
                    </a:lnTo>
                    <a:lnTo>
                      <a:pt x="68" y="28"/>
                    </a:lnTo>
                    <a:lnTo>
                      <a:pt x="66" y="28"/>
                    </a:lnTo>
                    <a:lnTo>
                      <a:pt x="65" y="27"/>
                    </a:lnTo>
                    <a:lnTo>
                      <a:pt x="67" y="27"/>
                    </a:lnTo>
                    <a:lnTo>
                      <a:pt x="68" y="27"/>
                    </a:lnTo>
                    <a:lnTo>
                      <a:pt x="70" y="28"/>
                    </a:lnTo>
                    <a:lnTo>
                      <a:pt x="70" y="29"/>
                    </a:lnTo>
                    <a:lnTo>
                      <a:pt x="72" y="31"/>
                    </a:lnTo>
                    <a:lnTo>
                      <a:pt x="74" y="29"/>
                    </a:lnTo>
                    <a:lnTo>
                      <a:pt x="76" y="29"/>
                    </a:lnTo>
                    <a:lnTo>
                      <a:pt x="78" y="28"/>
                    </a:lnTo>
                    <a:lnTo>
                      <a:pt x="80" y="27"/>
                    </a:lnTo>
                    <a:lnTo>
                      <a:pt x="82" y="25"/>
                    </a:lnTo>
                    <a:lnTo>
                      <a:pt x="85" y="28"/>
                    </a:lnTo>
                    <a:lnTo>
                      <a:pt x="79" y="31"/>
                    </a:lnTo>
                    <a:lnTo>
                      <a:pt x="74" y="33"/>
                    </a:lnTo>
                    <a:lnTo>
                      <a:pt x="72" y="35"/>
                    </a:lnTo>
                    <a:lnTo>
                      <a:pt x="70" y="35"/>
                    </a:lnTo>
                    <a:lnTo>
                      <a:pt x="70" y="36"/>
                    </a:lnTo>
                    <a:lnTo>
                      <a:pt x="71" y="37"/>
                    </a:lnTo>
                    <a:lnTo>
                      <a:pt x="67" y="40"/>
                    </a:lnTo>
                    <a:lnTo>
                      <a:pt x="65" y="40"/>
                    </a:lnTo>
                    <a:lnTo>
                      <a:pt x="65" y="41"/>
                    </a:lnTo>
                    <a:lnTo>
                      <a:pt x="65" y="42"/>
                    </a:lnTo>
                    <a:lnTo>
                      <a:pt x="64" y="44"/>
                    </a:lnTo>
                    <a:lnTo>
                      <a:pt x="63" y="45"/>
                    </a:lnTo>
                    <a:lnTo>
                      <a:pt x="62" y="47"/>
                    </a:lnTo>
                    <a:lnTo>
                      <a:pt x="62" y="48"/>
                    </a:lnTo>
                    <a:lnTo>
                      <a:pt x="62" y="50"/>
                    </a:lnTo>
                    <a:lnTo>
                      <a:pt x="61" y="50"/>
                    </a:lnTo>
                    <a:lnTo>
                      <a:pt x="61" y="55"/>
                    </a:lnTo>
                    <a:lnTo>
                      <a:pt x="62" y="56"/>
                    </a:lnTo>
                    <a:lnTo>
                      <a:pt x="62" y="62"/>
                    </a:lnTo>
                    <a:lnTo>
                      <a:pt x="60" y="61"/>
                    </a:lnTo>
                    <a:lnTo>
                      <a:pt x="58" y="61"/>
                    </a:lnTo>
                    <a:lnTo>
                      <a:pt x="55" y="61"/>
                    </a:lnTo>
                    <a:lnTo>
                      <a:pt x="50" y="61"/>
                    </a:lnTo>
                    <a:lnTo>
                      <a:pt x="48" y="59"/>
                    </a:lnTo>
                    <a:lnTo>
                      <a:pt x="44" y="59"/>
                    </a:lnTo>
                    <a:lnTo>
                      <a:pt x="43" y="58"/>
                    </a:lnTo>
                    <a:lnTo>
                      <a:pt x="41" y="59"/>
                    </a:lnTo>
                    <a:lnTo>
                      <a:pt x="39" y="60"/>
                    </a:lnTo>
                    <a:lnTo>
                      <a:pt x="37" y="61"/>
                    </a:lnTo>
                    <a:lnTo>
                      <a:pt x="36" y="61"/>
                    </a:lnTo>
                    <a:lnTo>
                      <a:pt x="34" y="62"/>
                    </a:lnTo>
                    <a:lnTo>
                      <a:pt x="33" y="63"/>
                    </a:lnTo>
                    <a:lnTo>
                      <a:pt x="33" y="62"/>
                    </a:lnTo>
                    <a:lnTo>
                      <a:pt x="33" y="61"/>
                    </a:lnTo>
                    <a:lnTo>
                      <a:pt x="34" y="61"/>
                    </a:lnTo>
                    <a:lnTo>
                      <a:pt x="35" y="60"/>
                    </a:lnTo>
                    <a:lnTo>
                      <a:pt x="36" y="59"/>
                    </a:lnTo>
                    <a:lnTo>
                      <a:pt x="35" y="59"/>
                    </a:lnTo>
                    <a:lnTo>
                      <a:pt x="34" y="59"/>
                    </a:lnTo>
                    <a:lnTo>
                      <a:pt x="32" y="60"/>
                    </a:lnTo>
                    <a:lnTo>
                      <a:pt x="32" y="61"/>
                    </a:lnTo>
                    <a:lnTo>
                      <a:pt x="32" y="62"/>
                    </a:lnTo>
                    <a:lnTo>
                      <a:pt x="32" y="63"/>
                    </a:lnTo>
                    <a:lnTo>
                      <a:pt x="32" y="64"/>
                    </a:lnTo>
                    <a:lnTo>
                      <a:pt x="31" y="64"/>
                    </a:lnTo>
                    <a:lnTo>
                      <a:pt x="31" y="62"/>
                    </a:lnTo>
                    <a:lnTo>
                      <a:pt x="31" y="61"/>
                    </a:lnTo>
                    <a:lnTo>
                      <a:pt x="30" y="62"/>
                    </a:lnTo>
                    <a:lnTo>
                      <a:pt x="30" y="63"/>
                    </a:lnTo>
                    <a:lnTo>
                      <a:pt x="29" y="62"/>
                    </a:lnTo>
                    <a:lnTo>
                      <a:pt x="29" y="61"/>
                    </a:lnTo>
                    <a:lnTo>
                      <a:pt x="29" y="62"/>
                    </a:lnTo>
                    <a:lnTo>
                      <a:pt x="28" y="62"/>
                    </a:lnTo>
                    <a:lnTo>
                      <a:pt x="28" y="63"/>
                    </a:lnTo>
                    <a:lnTo>
                      <a:pt x="27" y="63"/>
                    </a:lnTo>
                    <a:lnTo>
                      <a:pt x="28" y="64"/>
                    </a:lnTo>
                    <a:lnTo>
                      <a:pt x="28" y="63"/>
                    </a:lnTo>
                    <a:lnTo>
                      <a:pt x="29" y="63"/>
                    </a:lnTo>
                    <a:lnTo>
                      <a:pt x="29" y="64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6"/>
                    </a:lnTo>
                    <a:lnTo>
                      <a:pt x="31" y="67"/>
                    </a:lnTo>
                    <a:lnTo>
                      <a:pt x="30" y="67"/>
                    </a:lnTo>
                    <a:lnTo>
                      <a:pt x="29" y="67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8" y="66"/>
                    </a:lnTo>
                    <a:lnTo>
                      <a:pt x="28" y="65"/>
                    </a:lnTo>
                    <a:lnTo>
                      <a:pt x="26" y="67"/>
                    </a:lnTo>
                    <a:lnTo>
                      <a:pt x="23" y="63"/>
                    </a:lnTo>
                    <a:lnTo>
                      <a:pt x="23" y="62"/>
                    </a:lnTo>
                    <a:lnTo>
                      <a:pt x="22" y="61"/>
                    </a:lnTo>
                    <a:lnTo>
                      <a:pt x="21" y="58"/>
                    </a:lnTo>
                    <a:lnTo>
                      <a:pt x="20" y="58"/>
                    </a:lnTo>
                    <a:lnTo>
                      <a:pt x="19" y="58"/>
                    </a:lnTo>
                    <a:lnTo>
                      <a:pt x="18" y="57"/>
                    </a:lnTo>
                    <a:lnTo>
                      <a:pt x="17" y="56"/>
                    </a:lnTo>
                    <a:lnTo>
                      <a:pt x="17" y="55"/>
                    </a:lnTo>
                    <a:lnTo>
                      <a:pt x="16" y="54"/>
                    </a:lnTo>
                    <a:lnTo>
                      <a:pt x="15" y="54"/>
                    </a:lnTo>
                    <a:lnTo>
                      <a:pt x="14" y="51"/>
                    </a:lnTo>
                    <a:lnTo>
                      <a:pt x="15" y="50"/>
                    </a:lnTo>
                    <a:lnTo>
                      <a:pt x="16" y="50"/>
                    </a:lnTo>
                    <a:lnTo>
                      <a:pt x="12" y="44"/>
                    </a:lnTo>
                    <a:lnTo>
                      <a:pt x="9" y="45"/>
                    </a:lnTo>
                    <a:lnTo>
                      <a:pt x="8" y="41"/>
                    </a:lnTo>
                    <a:lnTo>
                      <a:pt x="9" y="41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3" y="23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2" y="17"/>
                    </a:lnTo>
                    <a:close/>
                  </a:path>
                </a:pathLst>
              </a:custGeom>
              <a:gradFill>
                <a:gsLst>
                  <a:gs pos="50000">
                    <a:srgbClr val="92D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64" name="460"/>
              <p:cNvSpPr>
                <a:spLocks/>
              </p:cNvSpPr>
              <p:nvPr/>
            </p:nvSpPr>
            <p:spPr bwMode="auto">
              <a:xfrm>
                <a:off x="440350" y="2156337"/>
                <a:ext cx="1069423" cy="661603"/>
              </a:xfrm>
              <a:custGeom>
                <a:avLst/>
                <a:gdLst>
                  <a:gd name="T0" fmla="*/ 10 w 85"/>
                  <a:gd name="T1" fmla="*/ 28 h 54"/>
                  <a:gd name="T2" fmla="*/ 15 w 85"/>
                  <a:gd name="T3" fmla="*/ 27 h 54"/>
                  <a:gd name="T4" fmla="*/ 19 w 85"/>
                  <a:gd name="T5" fmla="*/ 30 h 54"/>
                  <a:gd name="T6" fmla="*/ 22 w 85"/>
                  <a:gd name="T7" fmla="*/ 30 h 54"/>
                  <a:gd name="T8" fmla="*/ 27 w 85"/>
                  <a:gd name="T9" fmla="*/ 31 h 54"/>
                  <a:gd name="T10" fmla="*/ 29 w 85"/>
                  <a:gd name="T11" fmla="*/ 29 h 54"/>
                  <a:gd name="T12" fmla="*/ 31 w 85"/>
                  <a:gd name="T13" fmla="*/ 23 h 54"/>
                  <a:gd name="T14" fmla="*/ 34 w 85"/>
                  <a:gd name="T15" fmla="*/ 19 h 54"/>
                  <a:gd name="T16" fmla="*/ 34 w 85"/>
                  <a:gd name="T17" fmla="*/ 13 h 54"/>
                  <a:gd name="T18" fmla="*/ 35 w 85"/>
                  <a:gd name="T19" fmla="*/ 8 h 54"/>
                  <a:gd name="T20" fmla="*/ 44 w 85"/>
                  <a:gd name="T21" fmla="*/ 6 h 54"/>
                  <a:gd name="T22" fmla="*/ 54 w 85"/>
                  <a:gd name="T23" fmla="*/ 1 h 54"/>
                  <a:gd name="T24" fmla="*/ 55 w 85"/>
                  <a:gd name="T25" fmla="*/ 3 h 54"/>
                  <a:gd name="T26" fmla="*/ 56 w 85"/>
                  <a:gd name="T27" fmla="*/ 5 h 54"/>
                  <a:gd name="T28" fmla="*/ 58 w 85"/>
                  <a:gd name="T29" fmla="*/ 7 h 54"/>
                  <a:gd name="T30" fmla="*/ 60 w 85"/>
                  <a:gd name="T31" fmla="*/ 8 h 54"/>
                  <a:gd name="T32" fmla="*/ 62 w 85"/>
                  <a:gd name="T33" fmla="*/ 7 h 54"/>
                  <a:gd name="T34" fmla="*/ 63 w 85"/>
                  <a:gd name="T35" fmla="*/ 6 h 54"/>
                  <a:gd name="T36" fmla="*/ 63 w 85"/>
                  <a:gd name="T37" fmla="*/ 3 h 54"/>
                  <a:gd name="T38" fmla="*/ 69 w 85"/>
                  <a:gd name="T39" fmla="*/ 8 h 54"/>
                  <a:gd name="T40" fmla="*/ 71 w 85"/>
                  <a:gd name="T41" fmla="*/ 12 h 54"/>
                  <a:gd name="T42" fmla="*/ 74 w 85"/>
                  <a:gd name="T43" fmla="*/ 11 h 54"/>
                  <a:gd name="T44" fmla="*/ 75 w 85"/>
                  <a:gd name="T45" fmla="*/ 10 h 54"/>
                  <a:gd name="T46" fmla="*/ 78 w 85"/>
                  <a:gd name="T47" fmla="*/ 9 h 54"/>
                  <a:gd name="T48" fmla="*/ 77 w 85"/>
                  <a:gd name="T49" fmla="*/ 11 h 54"/>
                  <a:gd name="T50" fmla="*/ 77 w 85"/>
                  <a:gd name="T51" fmla="*/ 15 h 54"/>
                  <a:gd name="T52" fmla="*/ 78 w 85"/>
                  <a:gd name="T53" fmla="*/ 17 h 54"/>
                  <a:gd name="T54" fmla="*/ 79 w 85"/>
                  <a:gd name="T55" fmla="*/ 21 h 54"/>
                  <a:gd name="T56" fmla="*/ 82 w 85"/>
                  <a:gd name="T57" fmla="*/ 25 h 54"/>
                  <a:gd name="T58" fmla="*/ 83 w 85"/>
                  <a:gd name="T59" fmla="*/ 26 h 54"/>
                  <a:gd name="T60" fmla="*/ 80 w 85"/>
                  <a:gd name="T61" fmla="*/ 30 h 54"/>
                  <a:gd name="T62" fmla="*/ 81 w 85"/>
                  <a:gd name="T63" fmla="*/ 34 h 54"/>
                  <a:gd name="T64" fmla="*/ 80 w 85"/>
                  <a:gd name="T65" fmla="*/ 38 h 54"/>
                  <a:gd name="T66" fmla="*/ 82 w 85"/>
                  <a:gd name="T67" fmla="*/ 40 h 54"/>
                  <a:gd name="T68" fmla="*/ 81 w 85"/>
                  <a:gd name="T69" fmla="*/ 42 h 54"/>
                  <a:gd name="T70" fmla="*/ 77 w 85"/>
                  <a:gd name="T71" fmla="*/ 45 h 54"/>
                  <a:gd name="T72" fmla="*/ 69 w 85"/>
                  <a:gd name="T73" fmla="*/ 40 h 54"/>
                  <a:gd name="T74" fmla="*/ 62 w 85"/>
                  <a:gd name="T75" fmla="*/ 39 h 54"/>
                  <a:gd name="T76" fmla="*/ 58 w 85"/>
                  <a:gd name="T77" fmla="*/ 39 h 54"/>
                  <a:gd name="T78" fmla="*/ 51 w 85"/>
                  <a:gd name="T79" fmla="*/ 37 h 54"/>
                  <a:gd name="T80" fmla="*/ 48 w 85"/>
                  <a:gd name="T81" fmla="*/ 36 h 54"/>
                  <a:gd name="T82" fmla="*/ 43 w 85"/>
                  <a:gd name="T83" fmla="*/ 44 h 54"/>
                  <a:gd name="T84" fmla="*/ 34 w 85"/>
                  <a:gd name="T85" fmla="*/ 48 h 54"/>
                  <a:gd name="T86" fmla="*/ 26 w 85"/>
                  <a:gd name="T87" fmla="*/ 49 h 54"/>
                  <a:gd name="T88" fmla="*/ 17 w 85"/>
                  <a:gd name="T89" fmla="*/ 51 h 5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5"/>
                  <a:gd name="T136" fmla="*/ 0 h 54"/>
                  <a:gd name="T137" fmla="*/ 85 w 85"/>
                  <a:gd name="T138" fmla="*/ 54 h 5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5" h="54">
                    <a:moveTo>
                      <a:pt x="0" y="30"/>
                    </a:moveTo>
                    <a:lnTo>
                      <a:pt x="8" y="26"/>
                    </a:lnTo>
                    <a:lnTo>
                      <a:pt x="10" y="28"/>
                    </a:lnTo>
                    <a:lnTo>
                      <a:pt x="14" y="26"/>
                    </a:lnTo>
                    <a:lnTo>
                      <a:pt x="14" y="27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29"/>
                    </a:lnTo>
                    <a:lnTo>
                      <a:pt x="19" y="30"/>
                    </a:lnTo>
                    <a:lnTo>
                      <a:pt x="20" y="30"/>
                    </a:lnTo>
                    <a:lnTo>
                      <a:pt x="21" y="30"/>
                    </a:lnTo>
                    <a:lnTo>
                      <a:pt x="22" y="30"/>
                    </a:lnTo>
                    <a:lnTo>
                      <a:pt x="23" y="30"/>
                    </a:lnTo>
                    <a:lnTo>
                      <a:pt x="23" y="32"/>
                    </a:lnTo>
                    <a:lnTo>
                      <a:pt x="27" y="31"/>
                    </a:lnTo>
                    <a:lnTo>
                      <a:pt x="27" y="29"/>
                    </a:lnTo>
                    <a:lnTo>
                      <a:pt x="29" y="29"/>
                    </a:lnTo>
                    <a:lnTo>
                      <a:pt x="28" y="26"/>
                    </a:lnTo>
                    <a:lnTo>
                      <a:pt x="27" y="25"/>
                    </a:lnTo>
                    <a:lnTo>
                      <a:pt x="31" y="23"/>
                    </a:lnTo>
                    <a:lnTo>
                      <a:pt x="30" y="21"/>
                    </a:lnTo>
                    <a:lnTo>
                      <a:pt x="32" y="20"/>
                    </a:lnTo>
                    <a:lnTo>
                      <a:pt x="34" y="19"/>
                    </a:lnTo>
                    <a:lnTo>
                      <a:pt x="33" y="17"/>
                    </a:lnTo>
                    <a:lnTo>
                      <a:pt x="36" y="16"/>
                    </a:lnTo>
                    <a:lnTo>
                      <a:pt x="34" y="13"/>
                    </a:lnTo>
                    <a:lnTo>
                      <a:pt x="31" y="12"/>
                    </a:lnTo>
                    <a:lnTo>
                      <a:pt x="33" y="7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44" y="6"/>
                    </a:lnTo>
                    <a:lnTo>
                      <a:pt x="50" y="2"/>
                    </a:lnTo>
                    <a:lnTo>
                      <a:pt x="50" y="3"/>
                    </a:lnTo>
                    <a:lnTo>
                      <a:pt x="54" y="1"/>
                    </a:lnTo>
                    <a:lnTo>
                      <a:pt x="55" y="2"/>
                    </a:lnTo>
                    <a:lnTo>
                      <a:pt x="56" y="1"/>
                    </a:lnTo>
                    <a:lnTo>
                      <a:pt x="55" y="3"/>
                    </a:lnTo>
                    <a:lnTo>
                      <a:pt x="55" y="4"/>
                    </a:lnTo>
                    <a:lnTo>
                      <a:pt x="56" y="5"/>
                    </a:lnTo>
                    <a:lnTo>
                      <a:pt x="57" y="6"/>
                    </a:lnTo>
                    <a:lnTo>
                      <a:pt x="58" y="7"/>
                    </a:lnTo>
                    <a:lnTo>
                      <a:pt x="59" y="8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3" y="6"/>
                    </a:lnTo>
                    <a:lnTo>
                      <a:pt x="63" y="5"/>
                    </a:lnTo>
                    <a:lnTo>
                      <a:pt x="63" y="4"/>
                    </a:lnTo>
                    <a:lnTo>
                      <a:pt x="63" y="3"/>
                    </a:lnTo>
                    <a:lnTo>
                      <a:pt x="62" y="2"/>
                    </a:lnTo>
                    <a:lnTo>
                      <a:pt x="66" y="0"/>
                    </a:lnTo>
                    <a:lnTo>
                      <a:pt x="69" y="8"/>
                    </a:lnTo>
                    <a:lnTo>
                      <a:pt x="68" y="8"/>
                    </a:lnTo>
                    <a:lnTo>
                      <a:pt x="70" y="13"/>
                    </a:lnTo>
                    <a:lnTo>
                      <a:pt x="71" y="12"/>
                    </a:lnTo>
                    <a:lnTo>
                      <a:pt x="72" y="12"/>
                    </a:lnTo>
                    <a:lnTo>
                      <a:pt x="73" y="12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5" y="10"/>
                    </a:lnTo>
                    <a:lnTo>
                      <a:pt x="76" y="10"/>
                    </a:lnTo>
                    <a:lnTo>
                      <a:pt x="77" y="9"/>
                    </a:lnTo>
                    <a:lnTo>
                      <a:pt x="78" y="9"/>
                    </a:lnTo>
                    <a:lnTo>
                      <a:pt x="78" y="10"/>
                    </a:lnTo>
                    <a:lnTo>
                      <a:pt x="77" y="11"/>
                    </a:lnTo>
                    <a:lnTo>
                      <a:pt x="77" y="13"/>
                    </a:lnTo>
                    <a:lnTo>
                      <a:pt x="77" y="14"/>
                    </a:lnTo>
                    <a:lnTo>
                      <a:pt x="77" y="15"/>
                    </a:lnTo>
                    <a:lnTo>
                      <a:pt x="77" y="16"/>
                    </a:lnTo>
                    <a:lnTo>
                      <a:pt x="78" y="17"/>
                    </a:lnTo>
                    <a:lnTo>
                      <a:pt x="78" y="18"/>
                    </a:lnTo>
                    <a:lnTo>
                      <a:pt x="79" y="20"/>
                    </a:lnTo>
                    <a:lnTo>
                      <a:pt x="79" y="21"/>
                    </a:lnTo>
                    <a:lnTo>
                      <a:pt x="80" y="22"/>
                    </a:lnTo>
                    <a:lnTo>
                      <a:pt x="81" y="23"/>
                    </a:lnTo>
                    <a:lnTo>
                      <a:pt x="82" y="25"/>
                    </a:lnTo>
                    <a:lnTo>
                      <a:pt x="83" y="25"/>
                    </a:lnTo>
                    <a:lnTo>
                      <a:pt x="83" y="26"/>
                    </a:lnTo>
                    <a:lnTo>
                      <a:pt x="84" y="27"/>
                    </a:lnTo>
                    <a:lnTo>
                      <a:pt x="85" y="28"/>
                    </a:lnTo>
                    <a:lnTo>
                      <a:pt x="80" y="30"/>
                    </a:lnTo>
                    <a:lnTo>
                      <a:pt x="81" y="31"/>
                    </a:lnTo>
                    <a:lnTo>
                      <a:pt x="81" y="33"/>
                    </a:lnTo>
                    <a:lnTo>
                      <a:pt x="81" y="34"/>
                    </a:lnTo>
                    <a:lnTo>
                      <a:pt x="80" y="35"/>
                    </a:lnTo>
                    <a:lnTo>
                      <a:pt x="80" y="36"/>
                    </a:lnTo>
                    <a:lnTo>
                      <a:pt x="80" y="38"/>
                    </a:lnTo>
                    <a:lnTo>
                      <a:pt x="80" y="40"/>
                    </a:lnTo>
                    <a:lnTo>
                      <a:pt x="82" y="40"/>
                    </a:lnTo>
                    <a:lnTo>
                      <a:pt x="82" y="41"/>
                    </a:lnTo>
                    <a:lnTo>
                      <a:pt x="81" y="42"/>
                    </a:lnTo>
                    <a:lnTo>
                      <a:pt x="81" y="44"/>
                    </a:lnTo>
                    <a:lnTo>
                      <a:pt x="79" y="44"/>
                    </a:lnTo>
                    <a:lnTo>
                      <a:pt x="77" y="45"/>
                    </a:lnTo>
                    <a:lnTo>
                      <a:pt x="75" y="39"/>
                    </a:lnTo>
                    <a:lnTo>
                      <a:pt x="70" y="41"/>
                    </a:lnTo>
                    <a:lnTo>
                      <a:pt x="69" y="40"/>
                    </a:lnTo>
                    <a:lnTo>
                      <a:pt x="68" y="40"/>
                    </a:lnTo>
                    <a:lnTo>
                      <a:pt x="66" y="37"/>
                    </a:lnTo>
                    <a:lnTo>
                      <a:pt x="62" y="39"/>
                    </a:lnTo>
                    <a:lnTo>
                      <a:pt x="60" y="40"/>
                    </a:lnTo>
                    <a:lnTo>
                      <a:pt x="59" y="38"/>
                    </a:lnTo>
                    <a:lnTo>
                      <a:pt x="58" y="39"/>
                    </a:lnTo>
                    <a:lnTo>
                      <a:pt x="56" y="35"/>
                    </a:lnTo>
                    <a:lnTo>
                      <a:pt x="54" y="36"/>
                    </a:lnTo>
                    <a:lnTo>
                      <a:pt x="51" y="37"/>
                    </a:lnTo>
                    <a:lnTo>
                      <a:pt x="49" y="35"/>
                    </a:lnTo>
                    <a:lnTo>
                      <a:pt x="48" y="36"/>
                    </a:lnTo>
                    <a:lnTo>
                      <a:pt x="48" y="35"/>
                    </a:lnTo>
                    <a:lnTo>
                      <a:pt x="41" y="40"/>
                    </a:lnTo>
                    <a:lnTo>
                      <a:pt x="43" y="44"/>
                    </a:lnTo>
                    <a:lnTo>
                      <a:pt x="37" y="46"/>
                    </a:lnTo>
                    <a:lnTo>
                      <a:pt x="37" y="47"/>
                    </a:lnTo>
                    <a:lnTo>
                      <a:pt x="34" y="48"/>
                    </a:lnTo>
                    <a:lnTo>
                      <a:pt x="34" y="51"/>
                    </a:lnTo>
                    <a:lnTo>
                      <a:pt x="29" y="47"/>
                    </a:lnTo>
                    <a:lnTo>
                      <a:pt x="26" y="49"/>
                    </a:lnTo>
                    <a:lnTo>
                      <a:pt x="27" y="51"/>
                    </a:lnTo>
                    <a:lnTo>
                      <a:pt x="19" y="54"/>
                    </a:lnTo>
                    <a:lnTo>
                      <a:pt x="17" y="51"/>
                    </a:lnTo>
                    <a:lnTo>
                      <a:pt x="11" y="54"/>
                    </a:lnTo>
                    <a:lnTo>
                      <a:pt x="0" y="30"/>
                    </a:lnTo>
                    <a:close/>
                  </a:path>
                </a:pathLst>
              </a:custGeom>
              <a:gradFill>
                <a:gsLst>
                  <a:gs pos="50000">
                    <a:srgbClr val="92D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65" name="450"/>
              <p:cNvSpPr>
                <a:spLocks/>
              </p:cNvSpPr>
              <p:nvPr/>
            </p:nvSpPr>
            <p:spPr bwMode="auto">
              <a:xfrm>
                <a:off x="1685913" y="1580497"/>
                <a:ext cx="654235" cy="575840"/>
              </a:xfrm>
              <a:custGeom>
                <a:avLst/>
                <a:gdLst>
                  <a:gd name="T0" fmla="*/ 32 w 52"/>
                  <a:gd name="T1" fmla="*/ 1 h 47"/>
                  <a:gd name="T2" fmla="*/ 36 w 52"/>
                  <a:gd name="T3" fmla="*/ 0 h 47"/>
                  <a:gd name="T4" fmla="*/ 37 w 52"/>
                  <a:gd name="T5" fmla="*/ 4 h 47"/>
                  <a:gd name="T6" fmla="*/ 38 w 52"/>
                  <a:gd name="T7" fmla="*/ 7 h 47"/>
                  <a:gd name="T8" fmla="*/ 39 w 52"/>
                  <a:gd name="T9" fmla="*/ 10 h 47"/>
                  <a:gd name="T10" fmla="*/ 39 w 52"/>
                  <a:gd name="T11" fmla="*/ 14 h 47"/>
                  <a:gd name="T12" fmla="*/ 37 w 52"/>
                  <a:gd name="T13" fmla="*/ 14 h 47"/>
                  <a:gd name="T14" fmla="*/ 37 w 52"/>
                  <a:gd name="T15" fmla="*/ 16 h 47"/>
                  <a:gd name="T16" fmla="*/ 41 w 52"/>
                  <a:gd name="T17" fmla="*/ 15 h 47"/>
                  <a:gd name="T18" fmla="*/ 43 w 52"/>
                  <a:gd name="T19" fmla="*/ 15 h 47"/>
                  <a:gd name="T20" fmla="*/ 45 w 52"/>
                  <a:gd name="T21" fmla="*/ 18 h 47"/>
                  <a:gd name="T22" fmla="*/ 45 w 52"/>
                  <a:gd name="T23" fmla="*/ 20 h 47"/>
                  <a:gd name="T24" fmla="*/ 44 w 52"/>
                  <a:gd name="T25" fmla="*/ 23 h 47"/>
                  <a:gd name="T26" fmla="*/ 44 w 52"/>
                  <a:gd name="T27" fmla="*/ 27 h 47"/>
                  <a:gd name="T28" fmla="*/ 49 w 52"/>
                  <a:gd name="T29" fmla="*/ 30 h 47"/>
                  <a:gd name="T30" fmla="*/ 51 w 52"/>
                  <a:gd name="T31" fmla="*/ 28 h 47"/>
                  <a:gd name="T32" fmla="*/ 51 w 52"/>
                  <a:gd name="T33" fmla="*/ 31 h 47"/>
                  <a:gd name="T34" fmla="*/ 52 w 52"/>
                  <a:gd name="T35" fmla="*/ 34 h 47"/>
                  <a:gd name="T36" fmla="*/ 49 w 52"/>
                  <a:gd name="T37" fmla="*/ 39 h 47"/>
                  <a:gd name="T38" fmla="*/ 42 w 52"/>
                  <a:gd name="T39" fmla="*/ 42 h 47"/>
                  <a:gd name="T40" fmla="*/ 37 w 52"/>
                  <a:gd name="T41" fmla="*/ 44 h 47"/>
                  <a:gd name="T42" fmla="*/ 32 w 52"/>
                  <a:gd name="T43" fmla="*/ 44 h 47"/>
                  <a:gd name="T44" fmla="*/ 32 w 52"/>
                  <a:gd name="T45" fmla="*/ 41 h 47"/>
                  <a:gd name="T46" fmla="*/ 33 w 52"/>
                  <a:gd name="T47" fmla="*/ 37 h 47"/>
                  <a:gd name="T48" fmla="*/ 32 w 52"/>
                  <a:gd name="T49" fmla="*/ 33 h 47"/>
                  <a:gd name="T50" fmla="*/ 25 w 52"/>
                  <a:gd name="T51" fmla="*/ 36 h 47"/>
                  <a:gd name="T52" fmla="*/ 24 w 52"/>
                  <a:gd name="T53" fmla="*/ 37 h 47"/>
                  <a:gd name="T54" fmla="*/ 13 w 52"/>
                  <a:gd name="T55" fmla="*/ 46 h 47"/>
                  <a:gd name="T56" fmla="*/ 12 w 52"/>
                  <a:gd name="T57" fmla="*/ 47 h 47"/>
                  <a:gd name="T58" fmla="*/ 10 w 52"/>
                  <a:gd name="T59" fmla="*/ 47 h 47"/>
                  <a:gd name="T60" fmla="*/ 9 w 52"/>
                  <a:gd name="T61" fmla="*/ 46 h 47"/>
                  <a:gd name="T62" fmla="*/ 8 w 52"/>
                  <a:gd name="T63" fmla="*/ 45 h 47"/>
                  <a:gd name="T64" fmla="*/ 6 w 52"/>
                  <a:gd name="T65" fmla="*/ 45 h 47"/>
                  <a:gd name="T66" fmla="*/ 8 w 52"/>
                  <a:gd name="T67" fmla="*/ 45 h 47"/>
                  <a:gd name="T68" fmla="*/ 8 w 52"/>
                  <a:gd name="T69" fmla="*/ 43 h 47"/>
                  <a:gd name="T70" fmla="*/ 10 w 52"/>
                  <a:gd name="T71" fmla="*/ 42 h 47"/>
                  <a:gd name="T72" fmla="*/ 7 w 52"/>
                  <a:gd name="T73" fmla="*/ 38 h 47"/>
                  <a:gd name="T74" fmla="*/ 7 w 52"/>
                  <a:gd name="T75" fmla="*/ 42 h 47"/>
                  <a:gd name="T76" fmla="*/ 5 w 52"/>
                  <a:gd name="T77" fmla="*/ 44 h 47"/>
                  <a:gd name="T78" fmla="*/ 4 w 52"/>
                  <a:gd name="T79" fmla="*/ 43 h 47"/>
                  <a:gd name="T80" fmla="*/ 2 w 52"/>
                  <a:gd name="T81" fmla="*/ 40 h 47"/>
                  <a:gd name="T82" fmla="*/ 1 w 52"/>
                  <a:gd name="T83" fmla="*/ 31 h 47"/>
                  <a:gd name="T84" fmla="*/ 2 w 52"/>
                  <a:gd name="T85" fmla="*/ 28 h 47"/>
                  <a:gd name="T86" fmla="*/ 5 w 52"/>
                  <a:gd name="T87" fmla="*/ 22 h 47"/>
                  <a:gd name="T88" fmla="*/ 5 w 52"/>
                  <a:gd name="T89" fmla="*/ 20 h 47"/>
                  <a:gd name="T90" fmla="*/ 7 w 52"/>
                  <a:gd name="T91" fmla="*/ 20 h 47"/>
                  <a:gd name="T92" fmla="*/ 8 w 52"/>
                  <a:gd name="T93" fmla="*/ 20 h 47"/>
                  <a:gd name="T94" fmla="*/ 11 w 52"/>
                  <a:gd name="T95" fmla="*/ 19 h 47"/>
                  <a:gd name="T96" fmla="*/ 11 w 52"/>
                  <a:gd name="T97" fmla="*/ 16 h 47"/>
                  <a:gd name="T98" fmla="*/ 10 w 52"/>
                  <a:gd name="T99" fmla="*/ 15 h 47"/>
                  <a:gd name="T100" fmla="*/ 10 w 52"/>
                  <a:gd name="T101" fmla="*/ 10 h 47"/>
                  <a:gd name="T102" fmla="*/ 11 w 52"/>
                  <a:gd name="T103" fmla="*/ 9 h 47"/>
                  <a:gd name="T104" fmla="*/ 11 w 52"/>
                  <a:gd name="T105" fmla="*/ 9 h 47"/>
                  <a:gd name="T106" fmla="*/ 17 w 52"/>
                  <a:gd name="T107" fmla="*/ 9 h 47"/>
                  <a:gd name="T108" fmla="*/ 18 w 52"/>
                  <a:gd name="T109" fmla="*/ 4 h 47"/>
                  <a:gd name="T110" fmla="*/ 32 w 52"/>
                  <a:gd name="T111" fmla="*/ 1 h 4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2"/>
                  <a:gd name="T169" fmla="*/ 0 h 47"/>
                  <a:gd name="T170" fmla="*/ 52 w 52"/>
                  <a:gd name="T171" fmla="*/ 47 h 4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2" h="47">
                    <a:moveTo>
                      <a:pt x="32" y="1"/>
                    </a:moveTo>
                    <a:lnTo>
                      <a:pt x="32" y="1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9" y="8"/>
                    </a:lnTo>
                    <a:lnTo>
                      <a:pt x="39" y="10"/>
                    </a:lnTo>
                    <a:lnTo>
                      <a:pt x="39" y="13"/>
                    </a:lnTo>
                    <a:lnTo>
                      <a:pt x="39" y="14"/>
                    </a:lnTo>
                    <a:lnTo>
                      <a:pt x="38" y="14"/>
                    </a:lnTo>
                    <a:lnTo>
                      <a:pt x="37" y="14"/>
                    </a:lnTo>
                    <a:lnTo>
                      <a:pt x="37" y="15"/>
                    </a:lnTo>
                    <a:lnTo>
                      <a:pt x="37" y="16"/>
                    </a:lnTo>
                    <a:lnTo>
                      <a:pt x="40" y="15"/>
                    </a:lnTo>
                    <a:lnTo>
                      <a:pt x="41" y="15"/>
                    </a:lnTo>
                    <a:lnTo>
                      <a:pt x="42" y="14"/>
                    </a:lnTo>
                    <a:lnTo>
                      <a:pt x="43" y="15"/>
                    </a:lnTo>
                    <a:lnTo>
                      <a:pt x="44" y="16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5" y="20"/>
                    </a:lnTo>
                    <a:lnTo>
                      <a:pt x="44" y="21"/>
                    </a:lnTo>
                    <a:lnTo>
                      <a:pt x="44" y="23"/>
                    </a:lnTo>
                    <a:lnTo>
                      <a:pt x="44" y="24"/>
                    </a:lnTo>
                    <a:lnTo>
                      <a:pt x="44" y="27"/>
                    </a:lnTo>
                    <a:lnTo>
                      <a:pt x="47" y="28"/>
                    </a:lnTo>
                    <a:lnTo>
                      <a:pt x="49" y="30"/>
                    </a:lnTo>
                    <a:lnTo>
                      <a:pt x="51" y="28"/>
                    </a:lnTo>
                    <a:lnTo>
                      <a:pt x="51" y="31"/>
                    </a:lnTo>
                    <a:lnTo>
                      <a:pt x="52" y="34"/>
                    </a:lnTo>
                    <a:lnTo>
                      <a:pt x="50" y="39"/>
                    </a:lnTo>
                    <a:lnTo>
                      <a:pt x="49" y="39"/>
                    </a:lnTo>
                    <a:lnTo>
                      <a:pt x="44" y="40"/>
                    </a:lnTo>
                    <a:lnTo>
                      <a:pt x="42" y="42"/>
                    </a:lnTo>
                    <a:lnTo>
                      <a:pt x="42" y="41"/>
                    </a:lnTo>
                    <a:lnTo>
                      <a:pt x="37" y="44"/>
                    </a:lnTo>
                    <a:lnTo>
                      <a:pt x="37" y="42"/>
                    </a:lnTo>
                    <a:lnTo>
                      <a:pt x="32" y="44"/>
                    </a:lnTo>
                    <a:lnTo>
                      <a:pt x="32" y="42"/>
                    </a:lnTo>
                    <a:lnTo>
                      <a:pt x="32" y="41"/>
                    </a:lnTo>
                    <a:lnTo>
                      <a:pt x="32" y="39"/>
                    </a:lnTo>
                    <a:lnTo>
                      <a:pt x="33" y="37"/>
                    </a:lnTo>
                    <a:lnTo>
                      <a:pt x="33" y="35"/>
                    </a:lnTo>
                    <a:lnTo>
                      <a:pt x="32" y="33"/>
                    </a:lnTo>
                    <a:lnTo>
                      <a:pt x="30" y="36"/>
                    </a:lnTo>
                    <a:lnTo>
                      <a:pt x="25" y="36"/>
                    </a:lnTo>
                    <a:lnTo>
                      <a:pt x="25" y="37"/>
                    </a:lnTo>
                    <a:lnTo>
                      <a:pt x="24" y="37"/>
                    </a:lnTo>
                    <a:lnTo>
                      <a:pt x="15" y="37"/>
                    </a:lnTo>
                    <a:lnTo>
                      <a:pt x="13" y="46"/>
                    </a:lnTo>
                    <a:lnTo>
                      <a:pt x="13" y="47"/>
                    </a:lnTo>
                    <a:lnTo>
                      <a:pt x="12" y="47"/>
                    </a:lnTo>
                    <a:lnTo>
                      <a:pt x="11" y="47"/>
                    </a:lnTo>
                    <a:lnTo>
                      <a:pt x="10" y="47"/>
                    </a:lnTo>
                    <a:lnTo>
                      <a:pt x="9" y="46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8" y="46"/>
                    </a:lnTo>
                    <a:lnTo>
                      <a:pt x="6" y="45"/>
                    </a:lnTo>
                    <a:lnTo>
                      <a:pt x="7" y="45"/>
                    </a:lnTo>
                    <a:lnTo>
                      <a:pt x="8" y="45"/>
                    </a:lnTo>
                    <a:lnTo>
                      <a:pt x="9" y="45"/>
                    </a:lnTo>
                    <a:lnTo>
                      <a:pt x="8" y="43"/>
                    </a:lnTo>
                    <a:lnTo>
                      <a:pt x="10" y="43"/>
                    </a:lnTo>
                    <a:lnTo>
                      <a:pt x="10" y="42"/>
                    </a:lnTo>
                    <a:lnTo>
                      <a:pt x="8" y="40"/>
                    </a:lnTo>
                    <a:lnTo>
                      <a:pt x="7" y="38"/>
                    </a:lnTo>
                    <a:lnTo>
                      <a:pt x="7" y="40"/>
                    </a:lnTo>
                    <a:lnTo>
                      <a:pt x="7" y="42"/>
                    </a:lnTo>
                    <a:lnTo>
                      <a:pt x="6" y="43"/>
                    </a:lnTo>
                    <a:lnTo>
                      <a:pt x="5" y="44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3" y="41"/>
                    </a:lnTo>
                    <a:lnTo>
                      <a:pt x="2" y="40"/>
                    </a:lnTo>
                    <a:lnTo>
                      <a:pt x="0" y="38"/>
                    </a:lnTo>
                    <a:lnTo>
                      <a:pt x="1" y="31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2" y="22"/>
                    </a:lnTo>
                    <a:lnTo>
                      <a:pt x="5" y="22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7" y="15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7" y="9"/>
                    </a:lnTo>
                    <a:lnTo>
                      <a:pt x="17" y="8"/>
                    </a:lnTo>
                    <a:lnTo>
                      <a:pt x="18" y="4"/>
                    </a:lnTo>
                    <a:lnTo>
                      <a:pt x="32" y="4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66" name="400"/>
              <p:cNvSpPr>
                <a:spLocks/>
              </p:cNvSpPr>
              <p:nvPr/>
            </p:nvSpPr>
            <p:spPr bwMode="auto">
              <a:xfrm>
                <a:off x="301954" y="1690764"/>
                <a:ext cx="1409122" cy="857634"/>
              </a:xfrm>
              <a:custGeom>
                <a:avLst/>
                <a:gdLst>
                  <a:gd name="T0" fmla="*/ 104 w 112"/>
                  <a:gd name="T1" fmla="*/ 0 h 70"/>
                  <a:gd name="T2" fmla="*/ 106 w 112"/>
                  <a:gd name="T3" fmla="*/ 12 h 70"/>
                  <a:gd name="T4" fmla="*/ 112 w 112"/>
                  <a:gd name="T5" fmla="*/ 19 h 70"/>
                  <a:gd name="T6" fmla="*/ 110 w 112"/>
                  <a:gd name="T7" fmla="*/ 29 h 70"/>
                  <a:gd name="T8" fmla="*/ 106 w 112"/>
                  <a:gd name="T9" fmla="*/ 31 h 70"/>
                  <a:gd name="T10" fmla="*/ 109 w 112"/>
                  <a:gd name="T11" fmla="*/ 33 h 70"/>
                  <a:gd name="T12" fmla="*/ 111 w 112"/>
                  <a:gd name="T13" fmla="*/ 33 h 70"/>
                  <a:gd name="T14" fmla="*/ 112 w 112"/>
                  <a:gd name="T15" fmla="*/ 35 h 70"/>
                  <a:gd name="T16" fmla="*/ 109 w 112"/>
                  <a:gd name="T17" fmla="*/ 34 h 70"/>
                  <a:gd name="T18" fmla="*/ 105 w 112"/>
                  <a:gd name="T19" fmla="*/ 31 h 70"/>
                  <a:gd name="T20" fmla="*/ 102 w 112"/>
                  <a:gd name="T21" fmla="*/ 30 h 70"/>
                  <a:gd name="T22" fmla="*/ 98 w 112"/>
                  <a:gd name="T23" fmla="*/ 31 h 70"/>
                  <a:gd name="T24" fmla="*/ 93 w 112"/>
                  <a:gd name="T25" fmla="*/ 37 h 70"/>
                  <a:gd name="T26" fmla="*/ 90 w 112"/>
                  <a:gd name="T27" fmla="*/ 41 h 70"/>
                  <a:gd name="T28" fmla="*/ 89 w 112"/>
                  <a:gd name="T29" fmla="*/ 47 h 70"/>
                  <a:gd name="T30" fmla="*/ 86 w 112"/>
                  <a:gd name="T31" fmla="*/ 49 h 70"/>
                  <a:gd name="T32" fmla="*/ 83 w 112"/>
                  <a:gd name="T33" fmla="*/ 50 h 70"/>
                  <a:gd name="T34" fmla="*/ 80 w 112"/>
                  <a:gd name="T35" fmla="*/ 46 h 70"/>
                  <a:gd name="T36" fmla="*/ 74 w 112"/>
                  <a:gd name="T37" fmla="*/ 42 h 70"/>
                  <a:gd name="T38" fmla="*/ 73 w 112"/>
                  <a:gd name="T39" fmla="*/ 45 h 70"/>
                  <a:gd name="T40" fmla="*/ 71 w 112"/>
                  <a:gd name="T41" fmla="*/ 46 h 70"/>
                  <a:gd name="T42" fmla="*/ 68 w 112"/>
                  <a:gd name="T43" fmla="*/ 44 h 70"/>
                  <a:gd name="T44" fmla="*/ 66 w 112"/>
                  <a:gd name="T45" fmla="*/ 42 h 70"/>
                  <a:gd name="T46" fmla="*/ 65 w 112"/>
                  <a:gd name="T47" fmla="*/ 39 h 70"/>
                  <a:gd name="T48" fmla="*/ 49 w 112"/>
                  <a:gd name="T49" fmla="*/ 46 h 70"/>
                  <a:gd name="T50" fmla="*/ 42 w 112"/>
                  <a:gd name="T51" fmla="*/ 50 h 70"/>
                  <a:gd name="T52" fmla="*/ 45 w 112"/>
                  <a:gd name="T53" fmla="*/ 57 h 70"/>
                  <a:gd name="T54" fmla="*/ 38 w 112"/>
                  <a:gd name="T55" fmla="*/ 63 h 70"/>
                  <a:gd name="T56" fmla="*/ 38 w 112"/>
                  <a:gd name="T57" fmla="*/ 69 h 70"/>
                  <a:gd name="T58" fmla="*/ 33 w 112"/>
                  <a:gd name="T59" fmla="*/ 68 h 70"/>
                  <a:gd name="T60" fmla="*/ 28 w 112"/>
                  <a:gd name="T61" fmla="*/ 67 h 70"/>
                  <a:gd name="T62" fmla="*/ 25 w 112"/>
                  <a:gd name="T63" fmla="*/ 64 h 70"/>
                  <a:gd name="T64" fmla="*/ 0 w 112"/>
                  <a:gd name="T65" fmla="*/ 47 h 70"/>
                  <a:gd name="T66" fmla="*/ 13 w 112"/>
                  <a:gd name="T67" fmla="*/ 44 h 70"/>
                  <a:gd name="T68" fmla="*/ 15 w 112"/>
                  <a:gd name="T69" fmla="*/ 39 h 70"/>
                  <a:gd name="T70" fmla="*/ 18 w 112"/>
                  <a:gd name="T71" fmla="*/ 35 h 70"/>
                  <a:gd name="T72" fmla="*/ 12 w 112"/>
                  <a:gd name="T73" fmla="*/ 28 h 70"/>
                  <a:gd name="T74" fmla="*/ 12 w 112"/>
                  <a:gd name="T75" fmla="*/ 18 h 70"/>
                  <a:gd name="T76" fmla="*/ 22 w 112"/>
                  <a:gd name="T77" fmla="*/ 24 h 70"/>
                  <a:gd name="T78" fmla="*/ 24 w 112"/>
                  <a:gd name="T79" fmla="*/ 21 h 70"/>
                  <a:gd name="T80" fmla="*/ 28 w 112"/>
                  <a:gd name="T81" fmla="*/ 21 h 70"/>
                  <a:gd name="T82" fmla="*/ 38 w 112"/>
                  <a:gd name="T83" fmla="*/ 27 h 70"/>
                  <a:gd name="T84" fmla="*/ 48 w 112"/>
                  <a:gd name="T85" fmla="*/ 27 h 70"/>
                  <a:gd name="T86" fmla="*/ 65 w 112"/>
                  <a:gd name="T87" fmla="*/ 23 h 70"/>
                  <a:gd name="T88" fmla="*/ 72 w 112"/>
                  <a:gd name="T89" fmla="*/ 21 h 70"/>
                  <a:gd name="T90" fmla="*/ 77 w 112"/>
                  <a:gd name="T91" fmla="*/ 23 h 70"/>
                  <a:gd name="T92" fmla="*/ 84 w 112"/>
                  <a:gd name="T93" fmla="*/ 26 h 70"/>
                  <a:gd name="T94" fmla="*/ 90 w 112"/>
                  <a:gd name="T95" fmla="*/ 19 h 70"/>
                  <a:gd name="T96" fmla="*/ 99 w 112"/>
                  <a:gd name="T97" fmla="*/ 7 h 70"/>
                  <a:gd name="T98" fmla="*/ 100 w 112"/>
                  <a:gd name="T99" fmla="*/ 4 h 7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2"/>
                  <a:gd name="T151" fmla="*/ 0 h 70"/>
                  <a:gd name="T152" fmla="*/ 112 w 112"/>
                  <a:gd name="T153" fmla="*/ 70 h 7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2" h="70">
                    <a:moveTo>
                      <a:pt x="100" y="0"/>
                    </a:moveTo>
                    <a:lnTo>
                      <a:pt x="101" y="0"/>
                    </a:lnTo>
                    <a:lnTo>
                      <a:pt x="103" y="0"/>
                    </a:lnTo>
                    <a:lnTo>
                      <a:pt x="104" y="0"/>
                    </a:lnTo>
                    <a:lnTo>
                      <a:pt x="104" y="3"/>
                    </a:lnTo>
                    <a:lnTo>
                      <a:pt x="106" y="4"/>
                    </a:lnTo>
                    <a:lnTo>
                      <a:pt x="106" y="11"/>
                    </a:lnTo>
                    <a:lnTo>
                      <a:pt x="106" y="12"/>
                    </a:lnTo>
                    <a:lnTo>
                      <a:pt x="111" y="12"/>
                    </a:lnTo>
                    <a:lnTo>
                      <a:pt x="111" y="13"/>
                    </a:lnTo>
                    <a:lnTo>
                      <a:pt x="112" y="13"/>
                    </a:lnTo>
                    <a:lnTo>
                      <a:pt x="112" y="19"/>
                    </a:lnTo>
                    <a:lnTo>
                      <a:pt x="111" y="19"/>
                    </a:lnTo>
                    <a:lnTo>
                      <a:pt x="111" y="22"/>
                    </a:lnTo>
                    <a:lnTo>
                      <a:pt x="110" y="29"/>
                    </a:lnTo>
                    <a:lnTo>
                      <a:pt x="108" y="29"/>
                    </a:lnTo>
                    <a:lnTo>
                      <a:pt x="107" y="29"/>
                    </a:lnTo>
                    <a:lnTo>
                      <a:pt x="105" y="30"/>
                    </a:lnTo>
                    <a:lnTo>
                      <a:pt x="106" y="31"/>
                    </a:lnTo>
                    <a:lnTo>
                      <a:pt x="107" y="31"/>
                    </a:lnTo>
                    <a:lnTo>
                      <a:pt x="108" y="32"/>
                    </a:lnTo>
                    <a:lnTo>
                      <a:pt x="108" y="33"/>
                    </a:lnTo>
                    <a:lnTo>
                      <a:pt x="109" y="33"/>
                    </a:lnTo>
                    <a:lnTo>
                      <a:pt x="110" y="33"/>
                    </a:lnTo>
                    <a:lnTo>
                      <a:pt x="111" y="33"/>
                    </a:lnTo>
                    <a:lnTo>
                      <a:pt x="111" y="34"/>
                    </a:lnTo>
                    <a:lnTo>
                      <a:pt x="112" y="35"/>
                    </a:lnTo>
                    <a:lnTo>
                      <a:pt x="111" y="35"/>
                    </a:lnTo>
                    <a:lnTo>
                      <a:pt x="110" y="34"/>
                    </a:lnTo>
                    <a:lnTo>
                      <a:pt x="109" y="34"/>
                    </a:lnTo>
                    <a:lnTo>
                      <a:pt x="108" y="33"/>
                    </a:lnTo>
                    <a:lnTo>
                      <a:pt x="107" y="32"/>
                    </a:lnTo>
                    <a:lnTo>
                      <a:pt x="106" y="32"/>
                    </a:lnTo>
                    <a:lnTo>
                      <a:pt x="105" y="31"/>
                    </a:lnTo>
                    <a:lnTo>
                      <a:pt x="104" y="31"/>
                    </a:lnTo>
                    <a:lnTo>
                      <a:pt x="103" y="30"/>
                    </a:lnTo>
                    <a:lnTo>
                      <a:pt x="102" y="30"/>
                    </a:lnTo>
                    <a:lnTo>
                      <a:pt x="100" y="30"/>
                    </a:lnTo>
                    <a:lnTo>
                      <a:pt x="99" y="30"/>
                    </a:lnTo>
                    <a:lnTo>
                      <a:pt x="98" y="31"/>
                    </a:lnTo>
                    <a:lnTo>
                      <a:pt x="97" y="33"/>
                    </a:lnTo>
                    <a:lnTo>
                      <a:pt x="95" y="34"/>
                    </a:lnTo>
                    <a:lnTo>
                      <a:pt x="94" y="36"/>
                    </a:lnTo>
                    <a:lnTo>
                      <a:pt x="93" y="37"/>
                    </a:lnTo>
                    <a:lnTo>
                      <a:pt x="92" y="38"/>
                    </a:lnTo>
                    <a:lnTo>
                      <a:pt x="91" y="40"/>
                    </a:lnTo>
                    <a:lnTo>
                      <a:pt x="90" y="41"/>
                    </a:lnTo>
                    <a:lnTo>
                      <a:pt x="90" y="42"/>
                    </a:lnTo>
                    <a:lnTo>
                      <a:pt x="89" y="44"/>
                    </a:lnTo>
                    <a:lnTo>
                      <a:pt x="89" y="46"/>
                    </a:lnTo>
                    <a:lnTo>
                      <a:pt x="89" y="47"/>
                    </a:lnTo>
                    <a:lnTo>
                      <a:pt x="88" y="47"/>
                    </a:lnTo>
                    <a:lnTo>
                      <a:pt x="87" y="48"/>
                    </a:lnTo>
                    <a:lnTo>
                      <a:pt x="86" y="48"/>
                    </a:lnTo>
                    <a:lnTo>
                      <a:pt x="86" y="49"/>
                    </a:lnTo>
                    <a:lnTo>
                      <a:pt x="85" y="49"/>
                    </a:lnTo>
                    <a:lnTo>
                      <a:pt x="84" y="50"/>
                    </a:lnTo>
                    <a:lnTo>
                      <a:pt x="83" y="50"/>
                    </a:lnTo>
                    <a:lnTo>
                      <a:pt x="82" y="50"/>
                    </a:lnTo>
                    <a:lnTo>
                      <a:pt x="81" y="51"/>
                    </a:lnTo>
                    <a:lnTo>
                      <a:pt x="79" y="46"/>
                    </a:lnTo>
                    <a:lnTo>
                      <a:pt x="80" y="46"/>
                    </a:lnTo>
                    <a:lnTo>
                      <a:pt x="77" y="38"/>
                    </a:lnTo>
                    <a:lnTo>
                      <a:pt x="73" y="40"/>
                    </a:lnTo>
                    <a:lnTo>
                      <a:pt x="74" y="41"/>
                    </a:lnTo>
                    <a:lnTo>
                      <a:pt x="74" y="42"/>
                    </a:lnTo>
                    <a:lnTo>
                      <a:pt x="74" y="43"/>
                    </a:lnTo>
                    <a:lnTo>
                      <a:pt x="74" y="44"/>
                    </a:lnTo>
                    <a:lnTo>
                      <a:pt x="73" y="45"/>
                    </a:lnTo>
                    <a:lnTo>
                      <a:pt x="72" y="45"/>
                    </a:lnTo>
                    <a:lnTo>
                      <a:pt x="72" y="46"/>
                    </a:lnTo>
                    <a:lnTo>
                      <a:pt x="71" y="46"/>
                    </a:lnTo>
                    <a:lnTo>
                      <a:pt x="70" y="46"/>
                    </a:lnTo>
                    <a:lnTo>
                      <a:pt x="69" y="45"/>
                    </a:lnTo>
                    <a:lnTo>
                      <a:pt x="68" y="44"/>
                    </a:lnTo>
                    <a:lnTo>
                      <a:pt x="67" y="43"/>
                    </a:lnTo>
                    <a:lnTo>
                      <a:pt x="66" y="42"/>
                    </a:lnTo>
                    <a:lnTo>
                      <a:pt x="66" y="41"/>
                    </a:lnTo>
                    <a:lnTo>
                      <a:pt x="67" y="39"/>
                    </a:lnTo>
                    <a:lnTo>
                      <a:pt x="66" y="40"/>
                    </a:lnTo>
                    <a:lnTo>
                      <a:pt x="65" y="39"/>
                    </a:lnTo>
                    <a:lnTo>
                      <a:pt x="61" y="41"/>
                    </a:lnTo>
                    <a:lnTo>
                      <a:pt x="61" y="40"/>
                    </a:lnTo>
                    <a:lnTo>
                      <a:pt x="55" y="44"/>
                    </a:lnTo>
                    <a:lnTo>
                      <a:pt x="49" y="46"/>
                    </a:lnTo>
                    <a:lnTo>
                      <a:pt x="47" y="46"/>
                    </a:lnTo>
                    <a:lnTo>
                      <a:pt x="46" y="46"/>
                    </a:lnTo>
                    <a:lnTo>
                      <a:pt x="44" y="45"/>
                    </a:lnTo>
                    <a:lnTo>
                      <a:pt x="42" y="50"/>
                    </a:lnTo>
                    <a:lnTo>
                      <a:pt x="45" y="51"/>
                    </a:lnTo>
                    <a:lnTo>
                      <a:pt x="47" y="54"/>
                    </a:lnTo>
                    <a:lnTo>
                      <a:pt x="44" y="55"/>
                    </a:lnTo>
                    <a:lnTo>
                      <a:pt x="45" y="57"/>
                    </a:lnTo>
                    <a:lnTo>
                      <a:pt x="43" y="58"/>
                    </a:lnTo>
                    <a:lnTo>
                      <a:pt x="41" y="59"/>
                    </a:lnTo>
                    <a:lnTo>
                      <a:pt x="42" y="61"/>
                    </a:lnTo>
                    <a:lnTo>
                      <a:pt x="38" y="63"/>
                    </a:lnTo>
                    <a:lnTo>
                      <a:pt x="39" y="64"/>
                    </a:lnTo>
                    <a:lnTo>
                      <a:pt x="40" y="67"/>
                    </a:lnTo>
                    <a:lnTo>
                      <a:pt x="38" y="67"/>
                    </a:lnTo>
                    <a:lnTo>
                      <a:pt x="38" y="69"/>
                    </a:lnTo>
                    <a:lnTo>
                      <a:pt x="34" y="70"/>
                    </a:lnTo>
                    <a:lnTo>
                      <a:pt x="34" y="68"/>
                    </a:lnTo>
                    <a:lnTo>
                      <a:pt x="33" y="68"/>
                    </a:lnTo>
                    <a:lnTo>
                      <a:pt x="32" y="68"/>
                    </a:lnTo>
                    <a:lnTo>
                      <a:pt x="31" y="68"/>
                    </a:lnTo>
                    <a:lnTo>
                      <a:pt x="30" y="68"/>
                    </a:lnTo>
                    <a:lnTo>
                      <a:pt x="28" y="67"/>
                    </a:lnTo>
                    <a:lnTo>
                      <a:pt x="27" y="66"/>
                    </a:lnTo>
                    <a:lnTo>
                      <a:pt x="26" y="65"/>
                    </a:lnTo>
                    <a:lnTo>
                      <a:pt x="25" y="65"/>
                    </a:lnTo>
                    <a:lnTo>
                      <a:pt x="25" y="64"/>
                    </a:lnTo>
                    <a:lnTo>
                      <a:pt x="21" y="66"/>
                    </a:lnTo>
                    <a:lnTo>
                      <a:pt x="19" y="64"/>
                    </a:lnTo>
                    <a:lnTo>
                      <a:pt x="11" y="68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6" y="43"/>
                    </a:lnTo>
                    <a:lnTo>
                      <a:pt x="10" y="46"/>
                    </a:lnTo>
                    <a:lnTo>
                      <a:pt x="13" y="44"/>
                    </a:lnTo>
                    <a:lnTo>
                      <a:pt x="16" y="43"/>
                    </a:lnTo>
                    <a:lnTo>
                      <a:pt x="15" y="41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6" y="37"/>
                    </a:lnTo>
                    <a:lnTo>
                      <a:pt x="15" y="37"/>
                    </a:lnTo>
                    <a:lnTo>
                      <a:pt x="15" y="36"/>
                    </a:lnTo>
                    <a:lnTo>
                      <a:pt x="18" y="35"/>
                    </a:lnTo>
                    <a:lnTo>
                      <a:pt x="16" y="31"/>
                    </a:lnTo>
                    <a:lnTo>
                      <a:pt x="12" y="31"/>
                    </a:lnTo>
                    <a:lnTo>
                      <a:pt x="12" y="28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20" y="18"/>
                    </a:lnTo>
                    <a:lnTo>
                      <a:pt x="20" y="19"/>
                    </a:lnTo>
                    <a:lnTo>
                      <a:pt x="21" y="21"/>
                    </a:lnTo>
                    <a:lnTo>
                      <a:pt x="22" y="24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24" y="21"/>
                    </a:lnTo>
                    <a:lnTo>
                      <a:pt x="25" y="23"/>
                    </a:lnTo>
                    <a:lnTo>
                      <a:pt x="27" y="21"/>
                    </a:lnTo>
                    <a:lnTo>
                      <a:pt x="28" y="21"/>
                    </a:lnTo>
                    <a:lnTo>
                      <a:pt x="29" y="20"/>
                    </a:lnTo>
                    <a:lnTo>
                      <a:pt x="34" y="27"/>
                    </a:lnTo>
                    <a:lnTo>
                      <a:pt x="34" y="28"/>
                    </a:lnTo>
                    <a:lnTo>
                      <a:pt x="38" y="27"/>
                    </a:lnTo>
                    <a:lnTo>
                      <a:pt x="40" y="28"/>
                    </a:lnTo>
                    <a:lnTo>
                      <a:pt x="45" y="26"/>
                    </a:lnTo>
                    <a:lnTo>
                      <a:pt x="46" y="28"/>
                    </a:lnTo>
                    <a:lnTo>
                      <a:pt x="48" y="27"/>
                    </a:lnTo>
                    <a:lnTo>
                      <a:pt x="49" y="28"/>
                    </a:lnTo>
                    <a:lnTo>
                      <a:pt x="51" y="27"/>
                    </a:lnTo>
                    <a:lnTo>
                      <a:pt x="52" y="28"/>
                    </a:lnTo>
                    <a:lnTo>
                      <a:pt x="65" y="23"/>
                    </a:lnTo>
                    <a:lnTo>
                      <a:pt x="66" y="22"/>
                    </a:lnTo>
                    <a:lnTo>
                      <a:pt x="66" y="19"/>
                    </a:lnTo>
                    <a:lnTo>
                      <a:pt x="70" y="17"/>
                    </a:lnTo>
                    <a:lnTo>
                      <a:pt x="72" y="21"/>
                    </a:lnTo>
                    <a:lnTo>
                      <a:pt x="69" y="23"/>
                    </a:lnTo>
                    <a:lnTo>
                      <a:pt x="70" y="26"/>
                    </a:lnTo>
                    <a:lnTo>
                      <a:pt x="76" y="22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80" y="25"/>
                    </a:lnTo>
                    <a:lnTo>
                      <a:pt x="82" y="26"/>
                    </a:lnTo>
                    <a:lnTo>
                      <a:pt x="84" y="26"/>
                    </a:lnTo>
                    <a:lnTo>
                      <a:pt x="85" y="26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90" y="19"/>
                    </a:lnTo>
                    <a:lnTo>
                      <a:pt x="98" y="19"/>
                    </a:lnTo>
                    <a:lnTo>
                      <a:pt x="98" y="16"/>
                    </a:lnTo>
                    <a:lnTo>
                      <a:pt x="99" y="12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100" y="5"/>
                    </a:lnTo>
                    <a:lnTo>
                      <a:pt x="100" y="4"/>
                    </a:lnTo>
                    <a:lnTo>
                      <a:pt x="100" y="2"/>
                    </a:lnTo>
                    <a:lnTo>
                      <a:pt x="100" y="0"/>
                    </a:lnTo>
                    <a:close/>
                  </a:path>
                </a:pathLst>
              </a:custGeom>
              <a:gradFill>
                <a:gsLst>
                  <a:gs pos="50000">
                    <a:srgbClr val="92D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67" name="380"/>
              <p:cNvSpPr>
                <a:spLocks/>
              </p:cNvSpPr>
              <p:nvPr/>
            </p:nvSpPr>
            <p:spPr bwMode="auto">
              <a:xfrm>
                <a:off x="2629521" y="2585154"/>
                <a:ext cx="905864" cy="808626"/>
              </a:xfrm>
              <a:custGeom>
                <a:avLst/>
                <a:gdLst>
                  <a:gd name="T0" fmla="*/ 5 w 72"/>
                  <a:gd name="T1" fmla="*/ 30 h 66"/>
                  <a:gd name="T2" fmla="*/ 8 w 72"/>
                  <a:gd name="T3" fmla="*/ 29 h 66"/>
                  <a:gd name="T4" fmla="*/ 24 w 72"/>
                  <a:gd name="T5" fmla="*/ 7 h 66"/>
                  <a:gd name="T6" fmla="*/ 26 w 72"/>
                  <a:gd name="T7" fmla="*/ 10 h 66"/>
                  <a:gd name="T8" fmla="*/ 29 w 72"/>
                  <a:gd name="T9" fmla="*/ 10 h 66"/>
                  <a:gd name="T10" fmla="*/ 31 w 72"/>
                  <a:gd name="T11" fmla="*/ 6 h 66"/>
                  <a:gd name="T12" fmla="*/ 31 w 72"/>
                  <a:gd name="T13" fmla="*/ 3 h 66"/>
                  <a:gd name="T14" fmla="*/ 31 w 72"/>
                  <a:gd name="T15" fmla="*/ 1 h 66"/>
                  <a:gd name="T16" fmla="*/ 32 w 72"/>
                  <a:gd name="T17" fmla="*/ 0 h 66"/>
                  <a:gd name="T18" fmla="*/ 34 w 72"/>
                  <a:gd name="T19" fmla="*/ 1 h 66"/>
                  <a:gd name="T20" fmla="*/ 34 w 72"/>
                  <a:gd name="T21" fmla="*/ 1 h 66"/>
                  <a:gd name="T22" fmla="*/ 35 w 72"/>
                  <a:gd name="T23" fmla="*/ 4 h 66"/>
                  <a:gd name="T24" fmla="*/ 37 w 72"/>
                  <a:gd name="T25" fmla="*/ 4 h 66"/>
                  <a:gd name="T26" fmla="*/ 39 w 72"/>
                  <a:gd name="T27" fmla="*/ 5 h 66"/>
                  <a:gd name="T28" fmla="*/ 42 w 72"/>
                  <a:gd name="T29" fmla="*/ 7 h 66"/>
                  <a:gd name="T30" fmla="*/ 54 w 72"/>
                  <a:gd name="T31" fmla="*/ 1 h 66"/>
                  <a:gd name="T32" fmla="*/ 58 w 72"/>
                  <a:gd name="T33" fmla="*/ 3 h 66"/>
                  <a:gd name="T34" fmla="*/ 62 w 72"/>
                  <a:gd name="T35" fmla="*/ 2 h 66"/>
                  <a:gd name="T36" fmla="*/ 64 w 72"/>
                  <a:gd name="T37" fmla="*/ 8 h 66"/>
                  <a:gd name="T38" fmla="*/ 72 w 72"/>
                  <a:gd name="T39" fmla="*/ 16 h 66"/>
                  <a:gd name="T40" fmla="*/ 70 w 72"/>
                  <a:gd name="T41" fmla="*/ 22 h 66"/>
                  <a:gd name="T42" fmla="*/ 72 w 72"/>
                  <a:gd name="T43" fmla="*/ 25 h 66"/>
                  <a:gd name="T44" fmla="*/ 68 w 72"/>
                  <a:gd name="T45" fmla="*/ 29 h 66"/>
                  <a:gd name="T46" fmla="*/ 67 w 72"/>
                  <a:gd name="T47" fmla="*/ 32 h 66"/>
                  <a:gd name="T48" fmla="*/ 64 w 72"/>
                  <a:gd name="T49" fmla="*/ 35 h 66"/>
                  <a:gd name="T50" fmla="*/ 63 w 72"/>
                  <a:gd name="T51" fmla="*/ 36 h 66"/>
                  <a:gd name="T52" fmla="*/ 62 w 72"/>
                  <a:gd name="T53" fmla="*/ 37 h 66"/>
                  <a:gd name="T54" fmla="*/ 61 w 72"/>
                  <a:gd name="T55" fmla="*/ 39 h 66"/>
                  <a:gd name="T56" fmla="*/ 59 w 72"/>
                  <a:gd name="T57" fmla="*/ 41 h 66"/>
                  <a:gd name="T58" fmla="*/ 57 w 72"/>
                  <a:gd name="T59" fmla="*/ 43 h 66"/>
                  <a:gd name="T60" fmla="*/ 59 w 72"/>
                  <a:gd name="T61" fmla="*/ 43 h 66"/>
                  <a:gd name="T62" fmla="*/ 62 w 72"/>
                  <a:gd name="T63" fmla="*/ 44 h 66"/>
                  <a:gd name="T64" fmla="*/ 61 w 72"/>
                  <a:gd name="T65" fmla="*/ 46 h 66"/>
                  <a:gd name="T66" fmla="*/ 60 w 72"/>
                  <a:gd name="T67" fmla="*/ 46 h 66"/>
                  <a:gd name="T68" fmla="*/ 58 w 72"/>
                  <a:gd name="T69" fmla="*/ 48 h 66"/>
                  <a:gd name="T70" fmla="*/ 57 w 72"/>
                  <a:gd name="T71" fmla="*/ 50 h 66"/>
                  <a:gd name="T72" fmla="*/ 55 w 72"/>
                  <a:gd name="T73" fmla="*/ 51 h 66"/>
                  <a:gd name="T74" fmla="*/ 53 w 72"/>
                  <a:gd name="T75" fmla="*/ 53 h 66"/>
                  <a:gd name="T76" fmla="*/ 52 w 72"/>
                  <a:gd name="T77" fmla="*/ 54 h 66"/>
                  <a:gd name="T78" fmla="*/ 49 w 72"/>
                  <a:gd name="T79" fmla="*/ 57 h 66"/>
                  <a:gd name="T80" fmla="*/ 48 w 72"/>
                  <a:gd name="T81" fmla="*/ 59 h 66"/>
                  <a:gd name="T82" fmla="*/ 46 w 72"/>
                  <a:gd name="T83" fmla="*/ 61 h 66"/>
                  <a:gd name="T84" fmla="*/ 45 w 72"/>
                  <a:gd name="T85" fmla="*/ 61 h 66"/>
                  <a:gd name="T86" fmla="*/ 44 w 72"/>
                  <a:gd name="T87" fmla="*/ 62 h 66"/>
                  <a:gd name="T88" fmla="*/ 43 w 72"/>
                  <a:gd name="T89" fmla="*/ 63 h 66"/>
                  <a:gd name="T90" fmla="*/ 42 w 72"/>
                  <a:gd name="T91" fmla="*/ 65 h 66"/>
                  <a:gd name="T92" fmla="*/ 41 w 72"/>
                  <a:gd name="T93" fmla="*/ 65 h 66"/>
                  <a:gd name="T94" fmla="*/ 39 w 72"/>
                  <a:gd name="T95" fmla="*/ 64 h 66"/>
                  <a:gd name="T96" fmla="*/ 38 w 72"/>
                  <a:gd name="T97" fmla="*/ 63 h 66"/>
                  <a:gd name="T98" fmla="*/ 36 w 72"/>
                  <a:gd name="T99" fmla="*/ 59 h 66"/>
                  <a:gd name="T100" fmla="*/ 35 w 72"/>
                  <a:gd name="T101" fmla="*/ 60 h 66"/>
                  <a:gd name="T102" fmla="*/ 33 w 72"/>
                  <a:gd name="T103" fmla="*/ 56 h 66"/>
                  <a:gd name="T104" fmla="*/ 29 w 72"/>
                  <a:gd name="T105" fmla="*/ 55 h 66"/>
                  <a:gd name="T106" fmla="*/ 25 w 72"/>
                  <a:gd name="T107" fmla="*/ 57 h 66"/>
                  <a:gd name="T108" fmla="*/ 23 w 72"/>
                  <a:gd name="T109" fmla="*/ 56 h 66"/>
                  <a:gd name="T110" fmla="*/ 20 w 72"/>
                  <a:gd name="T111" fmla="*/ 57 h 66"/>
                  <a:gd name="T112" fmla="*/ 18 w 72"/>
                  <a:gd name="T113" fmla="*/ 57 h 66"/>
                  <a:gd name="T114" fmla="*/ 18 w 72"/>
                  <a:gd name="T115" fmla="*/ 47 h 66"/>
                  <a:gd name="T116" fmla="*/ 17 w 72"/>
                  <a:gd name="T117" fmla="*/ 47 h 66"/>
                  <a:gd name="T118" fmla="*/ 10 w 72"/>
                  <a:gd name="T119" fmla="*/ 47 h 66"/>
                  <a:gd name="T120" fmla="*/ 3 w 72"/>
                  <a:gd name="T121" fmla="*/ 47 h 66"/>
                  <a:gd name="T122" fmla="*/ 1 w 72"/>
                  <a:gd name="T123" fmla="*/ 46 h 66"/>
                  <a:gd name="T124" fmla="*/ 1 w 72"/>
                  <a:gd name="T125" fmla="*/ 32 h 6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2"/>
                  <a:gd name="T190" fmla="*/ 0 h 66"/>
                  <a:gd name="T191" fmla="*/ 72 w 72"/>
                  <a:gd name="T192" fmla="*/ 66 h 6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2" h="66">
                    <a:moveTo>
                      <a:pt x="1" y="29"/>
                    </a:moveTo>
                    <a:lnTo>
                      <a:pt x="5" y="30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8" y="29"/>
                    </a:lnTo>
                    <a:lnTo>
                      <a:pt x="16" y="24"/>
                    </a:lnTo>
                    <a:lnTo>
                      <a:pt x="10" y="17"/>
                    </a:lnTo>
                    <a:lnTo>
                      <a:pt x="24" y="7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9" y="10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1" y="6"/>
                    </a:lnTo>
                    <a:lnTo>
                      <a:pt x="31" y="5"/>
                    </a:lnTo>
                    <a:lnTo>
                      <a:pt x="31" y="3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0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6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53" y="3"/>
                    </a:lnTo>
                    <a:lnTo>
                      <a:pt x="53" y="2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6" y="3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3" y="4"/>
                    </a:lnTo>
                    <a:lnTo>
                      <a:pt x="62" y="7"/>
                    </a:lnTo>
                    <a:lnTo>
                      <a:pt x="64" y="8"/>
                    </a:lnTo>
                    <a:lnTo>
                      <a:pt x="65" y="7"/>
                    </a:lnTo>
                    <a:lnTo>
                      <a:pt x="72" y="16"/>
                    </a:lnTo>
                    <a:lnTo>
                      <a:pt x="70" y="19"/>
                    </a:lnTo>
                    <a:lnTo>
                      <a:pt x="70" y="20"/>
                    </a:lnTo>
                    <a:lnTo>
                      <a:pt x="70" y="22"/>
                    </a:lnTo>
                    <a:lnTo>
                      <a:pt x="70" y="23"/>
                    </a:lnTo>
                    <a:lnTo>
                      <a:pt x="71" y="24"/>
                    </a:lnTo>
                    <a:lnTo>
                      <a:pt x="72" y="25"/>
                    </a:lnTo>
                    <a:lnTo>
                      <a:pt x="69" y="26"/>
                    </a:lnTo>
                    <a:lnTo>
                      <a:pt x="68" y="28"/>
                    </a:lnTo>
                    <a:lnTo>
                      <a:pt x="68" y="29"/>
                    </a:lnTo>
                    <a:lnTo>
                      <a:pt x="69" y="31"/>
                    </a:lnTo>
                    <a:lnTo>
                      <a:pt x="67" y="32"/>
                    </a:lnTo>
                    <a:lnTo>
                      <a:pt x="66" y="33"/>
                    </a:lnTo>
                    <a:lnTo>
                      <a:pt x="65" y="34"/>
                    </a:lnTo>
                    <a:lnTo>
                      <a:pt x="64" y="35"/>
                    </a:lnTo>
                    <a:lnTo>
                      <a:pt x="64" y="36"/>
                    </a:lnTo>
                    <a:lnTo>
                      <a:pt x="63" y="36"/>
                    </a:lnTo>
                    <a:lnTo>
                      <a:pt x="63" y="37"/>
                    </a:lnTo>
                    <a:lnTo>
                      <a:pt x="62" y="37"/>
                    </a:lnTo>
                    <a:lnTo>
                      <a:pt x="62" y="38"/>
                    </a:lnTo>
                    <a:lnTo>
                      <a:pt x="61" y="39"/>
                    </a:lnTo>
                    <a:lnTo>
                      <a:pt x="60" y="40"/>
                    </a:lnTo>
                    <a:lnTo>
                      <a:pt x="59" y="41"/>
                    </a:lnTo>
                    <a:lnTo>
                      <a:pt x="58" y="41"/>
                    </a:lnTo>
                    <a:lnTo>
                      <a:pt x="57" y="42"/>
                    </a:lnTo>
                    <a:lnTo>
                      <a:pt x="57" y="43"/>
                    </a:lnTo>
                    <a:lnTo>
                      <a:pt x="58" y="43"/>
                    </a:lnTo>
                    <a:lnTo>
                      <a:pt x="59" y="43"/>
                    </a:lnTo>
                    <a:lnTo>
                      <a:pt x="60" y="43"/>
                    </a:lnTo>
                    <a:lnTo>
                      <a:pt x="61" y="44"/>
                    </a:lnTo>
                    <a:lnTo>
                      <a:pt x="62" y="44"/>
                    </a:lnTo>
                    <a:lnTo>
                      <a:pt x="62" y="45"/>
                    </a:lnTo>
                    <a:lnTo>
                      <a:pt x="61" y="46"/>
                    </a:lnTo>
                    <a:lnTo>
                      <a:pt x="60" y="47"/>
                    </a:lnTo>
                    <a:lnTo>
                      <a:pt x="60" y="46"/>
                    </a:lnTo>
                    <a:lnTo>
                      <a:pt x="59" y="47"/>
                    </a:lnTo>
                    <a:lnTo>
                      <a:pt x="58" y="48"/>
                    </a:lnTo>
                    <a:lnTo>
                      <a:pt x="57" y="49"/>
                    </a:lnTo>
                    <a:lnTo>
                      <a:pt x="57" y="50"/>
                    </a:lnTo>
                    <a:lnTo>
                      <a:pt x="56" y="50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4" y="52"/>
                    </a:lnTo>
                    <a:lnTo>
                      <a:pt x="53" y="53"/>
                    </a:lnTo>
                    <a:lnTo>
                      <a:pt x="52" y="54"/>
                    </a:lnTo>
                    <a:lnTo>
                      <a:pt x="51" y="55"/>
                    </a:lnTo>
                    <a:lnTo>
                      <a:pt x="50" y="56"/>
                    </a:lnTo>
                    <a:lnTo>
                      <a:pt x="49" y="57"/>
                    </a:lnTo>
                    <a:lnTo>
                      <a:pt x="48" y="58"/>
                    </a:lnTo>
                    <a:lnTo>
                      <a:pt x="48" y="59"/>
                    </a:lnTo>
                    <a:lnTo>
                      <a:pt x="47" y="59"/>
                    </a:lnTo>
                    <a:lnTo>
                      <a:pt x="47" y="60"/>
                    </a:lnTo>
                    <a:lnTo>
                      <a:pt x="46" y="61"/>
                    </a:lnTo>
                    <a:lnTo>
                      <a:pt x="45" y="61"/>
                    </a:lnTo>
                    <a:lnTo>
                      <a:pt x="44" y="62"/>
                    </a:lnTo>
                    <a:lnTo>
                      <a:pt x="44" y="63"/>
                    </a:lnTo>
                    <a:lnTo>
                      <a:pt x="43" y="63"/>
                    </a:lnTo>
                    <a:lnTo>
                      <a:pt x="42" y="64"/>
                    </a:lnTo>
                    <a:lnTo>
                      <a:pt x="42" y="65"/>
                    </a:lnTo>
                    <a:lnTo>
                      <a:pt x="41" y="65"/>
                    </a:lnTo>
                    <a:lnTo>
                      <a:pt x="41" y="66"/>
                    </a:lnTo>
                    <a:lnTo>
                      <a:pt x="41" y="65"/>
                    </a:lnTo>
                    <a:lnTo>
                      <a:pt x="40" y="65"/>
                    </a:lnTo>
                    <a:lnTo>
                      <a:pt x="39" y="64"/>
                    </a:lnTo>
                    <a:lnTo>
                      <a:pt x="39" y="63"/>
                    </a:lnTo>
                    <a:lnTo>
                      <a:pt x="38" y="63"/>
                    </a:lnTo>
                    <a:lnTo>
                      <a:pt x="38" y="62"/>
                    </a:lnTo>
                    <a:lnTo>
                      <a:pt x="37" y="61"/>
                    </a:lnTo>
                    <a:lnTo>
                      <a:pt x="36" y="59"/>
                    </a:lnTo>
                    <a:lnTo>
                      <a:pt x="35" y="60"/>
                    </a:lnTo>
                    <a:lnTo>
                      <a:pt x="34" y="59"/>
                    </a:lnTo>
                    <a:lnTo>
                      <a:pt x="32" y="57"/>
                    </a:lnTo>
                    <a:lnTo>
                      <a:pt x="33" y="56"/>
                    </a:lnTo>
                    <a:lnTo>
                      <a:pt x="31" y="54"/>
                    </a:lnTo>
                    <a:lnTo>
                      <a:pt x="30" y="55"/>
                    </a:lnTo>
                    <a:lnTo>
                      <a:pt x="29" y="55"/>
                    </a:lnTo>
                    <a:lnTo>
                      <a:pt x="28" y="56"/>
                    </a:lnTo>
                    <a:lnTo>
                      <a:pt x="27" y="56"/>
                    </a:lnTo>
                    <a:lnTo>
                      <a:pt x="25" y="57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23" y="56"/>
                    </a:lnTo>
                    <a:lnTo>
                      <a:pt x="21" y="57"/>
                    </a:lnTo>
                    <a:lnTo>
                      <a:pt x="20" y="57"/>
                    </a:lnTo>
                    <a:lnTo>
                      <a:pt x="18" y="58"/>
                    </a:lnTo>
                    <a:lnTo>
                      <a:pt x="17" y="58"/>
                    </a:lnTo>
                    <a:lnTo>
                      <a:pt x="18" y="57"/>
                    </a:lnTo>
                    <a:lnTo>
                      <a:pt x="18" y="54"/>
                    </a:lnTo>
                    <a:lnTo>
                      <a:pt x="18" y="49"/>
                    </a:lnTo>
                    <a:lnTo>
                      <a:pt x="18" y="47"/>
                    </a:lnTo>
                    <a:lnTo>
                      <a:pt x="18" y="46"/>
                    </a:lnTo>
                    <a:lnTo>
                      <a:pt x="17" y="47"/>
                    </a:lnTo>
                    <a:lnTo>
                      <a:pt x="15" y="47"/>
                    </a:lnTo>
                    <a:lnTo>
                      <a:pt x="13" y="47"/>
                    </a:lnTo>
                    <a:lnTo>
                      <a:pt x="10" y="47"/>
                    </a:lnTo>
                    <a:lnTo>
                      <a:pt x="7" y="47"/>
                    </a:lnTo>
                    <a:lnTo>
                      <a:pt x="4" y="47"/>
                    </a:lnTo>
                    <a:lnTo>
                      <a:pt x="3" y="47"/>
                    </a:lnTo>
                    <a:lnTo>
                      <a:pt x="2" y="46"/>
                    </a:lnTo>
                    <a:lnTo>
                      <a:pt x="1" y="46"/>
                    </a:lnTo>
                    <a:lnTo>
                      <a:pt x="0" y="45"/>
                    </a:lnTo>
                    <a:lnTo>
                      <a:pt x="0" y="36"/>
                    </a:lnTo>
                    <a:lnTo>
                      <a:pt x="1" y="32"/>
                    </a:lnTo>
                    <a:lnTo>
                      <a:pt x="1" y="31"/>
                    </a:lnTo>
                    <a:lnTo>
                      <a:pt x="1" y="29"/>
                    </a:lnTo>
                    <a:close/>
                  </a:path>
                </a:pathLst>
              </a:custGeom>
              <a:gradFill>
                <a:gsLst>
                  <a:gs pos="50000">
                    <a:srgbClr val="92D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68" name="370"/>
              <p:cNvSpPr>
                <a:spLocks/>
              </p:cNvSpPr>
              <p:nvPr/>
            </p:nvSpPr>
            <p:spPr bwMode="auto">
              <a:xfrm>
                <a:off x="1648168" y="2511643"/>
                <a:ext cx="1207818" cy="1041413"/>
              </a:xfrm>
              <a:custGeom>
                <a:avLst/>
                <a:gdLst>
                  <a:gd name="T0" fmla="*/ 4 w 96"/>
                  <a:gd name="T1" fmla="*/ 34 h 85"/>
                  <a:gd name="T2" fmla="*/ 11 w 96"/>
                  <a:gd name="T3" fmla="*/ 32 h 85"/>
                  <a:gd name="T4" fmla="*/ 14 w 96"/>
                  <a:gd name="T5" fmla="*/ 32 h 85"/>
                  <a:gd name="T6" fmla="*/ 20 w 96"/>
                  <a:gd name="T7" fmla="*/ 25 h 85"/>
                  <a:gd name="T8" fmla="*/ 21 w 96"/>
                  <a:gd name="T9" fmla="*/ 28 h 85"/>
                  <a:gd name="T10" fmla="*/ 25 w 96"/>
                  <a:gd name="T11" fmla="*/ 31 h 85"/>
                  <a:gd name="T12" fmla="*/ 29 w 96"/>
                  <a:gd name="T13" fmla="*/ 29 h 85"/>
                  <a:gd name="T14" fmla="*/ 36 w 96"/>
                  <a:gd name="T15" fmla="*/ 28 h 85"/>
                  <a:gd name="T16" fmla="*/ 40 w 96"/>
                  <a:gd name="T17" fmla="*/ 18 h 85"/>
                  <a:gd name="T18" fmla="*/ 54 w 96"/>
                  <a:gd name="T19" fmla="*/ 19 h 85"/>
                  <a:gd name="T20" fmla="*/ 52 w 96"/>
                  <a:gd name="T21" fmla="*/ 12 h 85"/>
                  <a:gd name="T22" fmla="*/ 53 w 96"/>
                  <a:gd name="T23" fmla="*/ 8 h 85"/>
                  <a:gd name="T24" fmla="*/ 54 w 96"/>
                  <a:gd name="T25" fmla="*/ 7 h 85"/>
                  <a:gd name="T26" fmla="*/ 56 w 96"/>
                  <a:gd name="T27" fmla="*/ 6 h 85"/>
                  <a:gd name="T28" fmla="*/ 57 w 96"/>
                  <a:gd name="T29" fmla="*/ 4 h 85"/>
                  <a:gd name="T30" fmla="*/ 59 w 96"/>
                  <a:gd name="T31" fmla="*/ 0 h 85"/>
                  <a:gd name="T32" fmla="*/ 61 w 96"/>
                  <a:gd name="T33" fmla="*/ 2 h 85"/>
                  <a:gd name="T34" fmla="*/ 68 w 96"/>
                  <a:gd name="T35" fmla="*/ 6 h 85"/>
                  <a:gd name="T36" fmla="*/ 70 w 96"/>
                  <a:gd name="T37" fmla="*/ 7 h 85"/>
                  <a:gd name="T38" fmla="*/ 70 w 96"/>
                  <a:gd name="T39" fmla="*/ 5 h 85"/>
                  <a:gd name="T40" fmla="*/ 72 w 96"/>
                  <a:gd name="T41" fmla="*/ 6 h 85"/>
                  <a:gd name="T42" fmla="*/ 74 w 96"/>
                  <a:gd name="T43" fmla="*/ 6 h 85"/>
                  <a:gd name="T44" fmla="*/ 70 w 96"/>
                  <a:gd name="T45" fmla="*/ 13 h 85"/>
                  <a:gd name="T46" fmla="*/ 68 w 96"/>
                  <a:gd name="T47" fmla="*/ 11 h 85"/>
                  <a:gd name="T48" fmla="*/ 66 w 96"/>
                  <a:gd name="T49" fmla="*/ 11 h 85"/>
                  <a:gd name="T50" fmla="*/ 66 w 96"/>
                  <a:gd name="T51" fmla="*/ 18 h 85"/>
                  <a:gd name="T52" fmla="*/ 68 w 96"/>
                  <a:gd name="T53" fmla="*/ 29 h 85"/>
                  <a:gd name="T54" fmla="*/ 74 w 96"/>
                  <a:gd name="T55" fmla="*/ 32 h 85"/>
                  <a:gd name="T56" fmla="*/ 79 w 96"/>
                  <a:gd name="T57" fmla="*/ 32 h 85"/>
                  <a:gd name="T58" fmla="*/ 79 w 96"/>
                  <a:gd name="T59" fmla="*/ 38 h 85"/>
                  <a:gd name="T60" fmla="*/ 79 w 96"/>
                  <a:gd name="T61" fmla="*/ 52 h 85"/>
                  <a:gd name="T62" fmla="*/ 81 w 96"/>
                  <a:gd name="T63" fmla="*/ 53 h 85"/>
                  <a:gd name="T64" fmla="*/ 88 w 96"/>
                  <a:gd name="T65" fmla="*/ 53 h 85"/>
                  <a:gd name="T66" fmla="*/ 95 w 96"/>
                  <a:gd name="T67" fmla="*/ 53 h 85"/>
                  <a:gd name="T68" fmla="*/ 96 w 96"/>
                  <a:gd name="T69" fmla="*/ 53 h 85"/>
                  <a:gd name="T70" fmla="*/ 96 w 96"/>
                  <a:gd name="T71" fmla="*/ 63 h 85"/>
                  <a:gd name="T72" fmla="*/ 93 w 96"/>
                  <a:gd name="T73" fmla="*/ 65 h 85"/>
                  <a:gd name="T74" fmla="*/ 91 w 96"/>
                  <a:gd name="T75" fmla="*/ 66 h 85"/>
                  <a:gd name="T76" fmla="*/ 88 w 96"/>
                  <a:gd name="T77" fmla="*/ 68 h 85"/>
                  <a:gd name="T78" fmla="*/ 86 w 96"/>
                  <a:gd name="T79" fmla="*/ 70 h 85"/>
                  <a:gd name="T80" fmla="*/ 74 w 96"/>
                  <a:gd name="T81" fmla="*/ 73 h 85"/>
                  <a:gd name="T82" fmla="*/ 76 w 96"/>
                  <a:gd name="T83" fmla="*/ 77 h 85"/>
                  <a:gd name="T84" fmla="*/ 73 w 96"/>
                  <a:gd name="T85" fmla="*/ 78 h 85"/>
                  <a:gd name="T86" fmla="*/ 72 w 96"/>
                  <a:gd name="T87" fmla="*/ 78 h 85"/>
                  <a:gd name="T88" fmla="*/ 68 w 96"/>
                  <a:gd name="T89" fmla="*/ 80 h 85"/>
                  <a:gd name="T90" fmla="*/ 66 w 96"/>
                  <a:gd name="T91" fmla="*/ 80 h 85"/>
                  <a:gd name="T92" fmla="*/ 61 w 96"/>
                  <a:gd name="T93" fmla="*/ 83 h 85"/>
                  <a:gd name="T94" fmla="*/ 60 w 96"/>
                  <a:gd name="T95" fmla="*/ 80 h 85"/>
                  <a:gd name="T96" fmla="*/ 57 w 96"/>
                  <a:gd name="T97" fmla="*/ 77 h 85"/>
                  <a:gd name="T98" fmla="*/ 52 w 96"/>
                  <a:gd name="T99" fmla="*/ 78 h 85"/>
                  <a:gd name="T100" fmla="*/ 47 w 96"/>
                  <a:gd name="T101" fmla="*/ 80 h 85"/>
                  <a:gd name="T102" fmla="*/ 41 w 96"/>
                  <a:gd name="T103" fmla="*/ 80 h 85"/>
                  <a:gd name="T104" fmla="*/ 34 w 96"/>
                  <a:gd name="T105" fmla="*/ 80 h 85"/>
                  <a:gd name="T106" fmla="*/ 32 w 96"/>
                  <a:gd name="T107" fmla="*/ 85 h 85"/>
                  <a:gd name="T108" fmla="*/ 29 w 96"/>
                  <a:gd name="T109" fmla="*/ 82 h 85"/>
                  <a:gd name="T110" fmla="*/ 26 w 96"/>
                  <a:gd name="T111" fmla="*/ 79 h 85"/>
                  <a:gd name="T112" fmla="*/ 13 w 96"/>
                  <a:gd name="T113" fmla="*/ 71 h 85"/>
                  <a:gd name="T114" fmla="*/ 17 w 96"/>
                  <a:gd name="T115" fmla="*/ 52 h 85"/>
                  <a:gd name="T116" fmla="*/ 8 w 96"/>
                  <a:gd name="T117" fmla="*/ 47 h 85"/>
                  <a:gd name="T118" fmla="*/ 4 w 96"/>
                  <a:gd name="T119" fmla="*/ 42 h 8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6"/>
                  <a:gd name="T181" fmla="*/ 0 h 85"/>
                  <a:gd name="T182" fmla="*/ 96 w 96"/>
                  <a:gd name="T183" fmla="*/ 85 h 8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6" h="85">
                    <a:moveTo>
                      <a:pt x="0" y="35"/>
                    </a:moveTo>
                    <a:lnTo>
                      <a:pt x="1" y="34"/>
                    </a:lnTo>
                    <a:lnTo>
                      <a:pt x="4" y="34"/>
                    </a:lnTo>
                    <a:lnTo>
                      <a:pt x="5" y="34"/>
                    </a:lnTo>
                    <a:lnTo>
                      <a:pt x="9" y="31"/>
                    </a:lnTo>
                    <a:lnTo>
                      <a:pt x="11" y="32"/>
                    </a:lnTo>
                    <a:lnTo>
                      <a:pt x="12" y="33"/>
                    </a:lnTo>
                    <a:lnTo>
                      <a:pt x="13" y="33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6" y="31"/>
                    </a:lnTo>
                    <a:lnTo>
                      <a:pt x="20" y="25"/>
                    </a:lnTo>
                    <a:lnTo>
                      <a:pt x="20" y="26"/>
                    </a:lnTo>
                    <a:lnTo>
                      <a:pt x="21" y="27"/>
                    </a:lnTo>
                    <a:lnTo>
                      <a:pt x="21" y="28"/>
                    </a:lnTo>
                    <a:lnTo>
                      <a:pt x="21" y="29"/>
                    </a:lnTo>
                    <a:lnTo>
                      <a:pt x="25" y="31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9" y="29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36" y="28"/>
                    </a:lnTo>
                    <a:lnTo>
                      <a:pt x="37" y="19"/>
                    </a:lnTo>
                    <a:lnTo>
                      <a:pt x="40" y="17"/>
                    </a:lnTo>
                    <a:lnTo>
                      <a:pt x="40" y="18"/>
                    </a:lnTo>
                    <a:lnTo>
                      <a:pt x="43" y="17"/>
                    </a:lnTo>
                    <a:lnTo>
                      <a:pt x="45" y="23"/>
                    </a:lnTo>
                    <a:lnTo>
                      <a:pt x="54" y="19"/>
                    </a:lnTo>
                    <a:lnTo>
                      <a:pt x="53" y="16"/>
                    </a:lnTo>
                    <a:lnTo>
                      <a:pt x="54" y="15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3" y="8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6" y="6"/>
                    </a:lnTo>
                    <a:lnTo>
                      <a:pt x="57" y="5"/>
                    </a:lnTo>
                    <a:lnTo>
                      <a:pt x="57" y="4"/>
                    </a:lnTo>
                    <a:lnTo>
                      <a:pt x="57" y="3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61" y="2"/>
                    </a:lnTo>
                    <a:lnTo>
                      <a:pt x="65" y="1"/>
                    </a:lnTo>
                    <a:lnTo>
                      <a:pt x="68" y="6"/>
                    </a:lnTo>
                    <a:lnTo>
                      <a:pt x="69" y="7"/>
                    </a:lnTo>
                    <a:lnTo>
                      <a:pt x="70" y="7"/>
                    </a:lnTo>
                    <a:lnTo>
                      <a:pt x="70" y="6"/>
                    </a:lnTo>
                    <a:lnTo>
                      <a:pt x="70" y="5"/>
                    </a:lnTo>
                    <a:lnTo>
                      <a:pt x="70" y="4"/>
                    </a:lnTo>
                    <a:lnTo>
                      <a:pt x="71" y="5"/>
                    </a:lnTo>
                    <a:lnTo>
                      <a:pt x="72" y="6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1" y="14"/>
                    </a:lnTo>
                    <a:lnTo>
                      <a:pt x="70" y="14"/>
                    </a:lnTo>
                    <a:lnTo>
                      <a:pt x="70" y="13"/>
                    </a:lnTo>
                    <a:lnTo>
                      <a:pt x="69" y="13"/>
                    </a:lnTo>
                    <a:lnTo>
                      <a:pt x="69" y="12"/>
                    </a:lnTo>
                    <a:lnTo>
                      <a:pt x="68" y="11"/>
                    </a:lnTo>
                    <a:lnTo>
                      <a:pt x="67" y="11"/>
                    </a:lnTo>
                    <a:lnTo>
                      <a:pt x="66" y="11"/>
                    </a:lnTo>
                    <a:lnTo>
                      <a:pt x="65" y="11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5" y="28"/>
                    </a:lnTo>
                    <a:lnTo>
                      <a:pt x="67" y="28"/>
                    </a:lnTo>
                    <a:lnTo>
                      <a:pt x="68" y="29"/>
                    </a:lnTo>
                    <a:lnTo>
                      <a:pt x="69" y="29"/>
                    </a:lnTo>
                    <a:lnTo>
                      <a:pt x="74" y="29"/>
                    </a:lnTo>
                    <a:lnTo>
                      <a:pt x="74" y="32"/>
                    </a:lnTo>
                    <a:lnTo>
                      <a:pt x="75" y="32"/>
                    </a:lnTo>
                    <a:lnTo>
                      <a:pt x="77" y="32"/>
                    </a:lnTo>
                    <a:lnTo>
                      <a:pt x="79" y="32"/>
                    </a:lnTo>
                    <a:lnTo>
                      <a:pt x="79" y="35"/>
                    </a:lnTo>
                    <a:lnTo>
                      <a:pt x="79" y="37"/>
                    </a:lnTo>
                    <a:lnTo>
                      <a:pt x="79" y="38"/>
                    </a:lnTo>
                    <a:lnTo>
                      <a:pt x="78" y="42"/>
                    </a:lnTo>
                    <a:lnTo>
                      <a:pt x="78" y="51"/>
                    </a:lnTo>
                    <a:lnTo>
                      <a:pt x="79" y="52"/>
                    </a:lnTo>
                    <a:lnTo>
                      <a:pt x="80" y="52"/>
                    </a:lnTo>
                    <a:lnTo>
                      <a:pt x="81" y="53"/>
                    </a:lnTo>
                    <a:lnTo>
                      <a:pt x="82" y="53"/>
                    </a:lnTo>
                    <a:lnTo>
                      <a:pt x="85" y="53"/>
                    </a:lnTo>
                    <a:lnTo>
                      <a:pt x="88" y="53"/>
                    </a:lnTo>
                    <a:lnTo>
                      <a:pt x="91" y="53"/>
                    </a:lnTo>
                    <a:lnTo>
                      <a:pt x="93" y="53"/>
                    </a:lnTo>
                    <a:lnTo>
                      <a:pt x="95" y="53"/>
                    </a:lnTo>
                    <a:lnTo>
                      <a:pt x="96" y="52"/>
                    </a:lnTo>
                    <a:lnTo>
                      <a:pt x="96" y="53"/>
                    </a:lnTo>
                    <a:lnTo>
                      <a:pt x="96" y="55"/>
                    </a:lnTo>
                    <a:lnTo>
                      <a:pt x="96" y="60"/>
                    </a:lnTo>
                    <a:lnTo>
                      <a:pt x="96" y="63"/>
                    </a:lnTo>
                    <a:lnTo>
                      <a:pt x="95" y="64"/>
                    </a:lnTo>
                    <a:lnTo>
                      <a:pt x="94" y="65"/>
                    </a:lnTo>
                    <a:lnTo>
                      <a:pt x="93" y="65"/>
                    </a:lnTo>
                    <a:lnTo>
                      <a:pt x="91" y="66"/>
                    </a:lnTo>
                    <a:lnTo>
                      <a:pt x="90" y="66"/>
                    </a:lnTo>
                    <a:lnTo>
                      <a:pt x="90" y="67"/>
                    </a:lnTo>
                    <a:lnTo>
                      <a:pt x="88" y="68"/>
                    </a:lnTo>
                    <a:lnTo>
                      <a:pt x="87" y="68"/>
                    </a:lnTo>
                    <a:lnTo>
                      <a:pt x="87" y="69"/>
                    </a:lnTo>
                    <a:lnTo>
                      <a:pt x="86" y="70"/>
                    </a:lnTo>
                    <a:lnTo>
                      <a:pt x="85" y="70"/>
                    </a:lnTo>
                    <a:lnTo>
                      <a:pt x="73" y="72"/>
                    </a:lnTo>
                    <a:lnTo>
                      <a:pt x="74" y="73"/>
                    </a:lnTo>
                    <a:lnTo>
                      <a:pt x="74" y="74"/>
                    </a:lnTo>
                    <a:lnTo>
                      <a:pt x="75" y="75"/>
                    </a:lnTo>
                    <a:lnTo>
                      <a:pt x="76" y="77"/>
                    </a:lnTo>
                    <a:lnTo>
                      <a:pt x="75" y="77"/>
                    </a:lnTo>
                    <a:lnTo>
                      <a:pt x="74" y="78"/>
                    </a:lnTo>
                    <a:lnTo>
                      <a:pt x="73" y="78"/>
                    </a:lnTo>
                    <a:lnTo>
                      <a:pt x="72" y="78"/>
                    </a:lnTo>
                    <a:lnTo>
                      <a:pt x="71" y="79"/>
                    </a:lnTo>
                    <a:lnTo>
                      <a:pt x="70" y="80"/>
                    </a:lnTo>
                    <a:lnTo>
                      <a:pt x="68" y="80"/>
                    </a:lnTo>
                    <a:lnTo>
                      <a:pt x="67" y="79"/>
                    </a:lnTo>
                    <a:lnTo>
                      <a:pt x="67" y="80"/>
                    </a:lnTo>
                    <a:lnTo>
                      <a:pt x="66" y="80"/>
                    </a:lnTo>
                    <a:lnTo>
                      <a:pt x="66" y="81"/>
                    </a:lnTo>
                    <a:lnTo>
                      <a:pt x="63" y="84"/>
                    </a:lnTo>
                    <a:lnTo>
                      <a:pt x="61" y="83"/>
                    </a:lnTo>
                    <a:lnTo>
                      <a:pt x="60" y="82"/>
                    </a:lnTo>
                    <a:lnTo>
                      <a:pt x="60" y="81"/>
                    </a:lnTo>
                    <a:lnTo>
                      <a:pt x="60" y="80"/>
                    </a:lnTo>
                    <a:lnTo>
                      <a:pt x="60" y="79"/>
                    </a:lnTo>
                    <a:lnTo>
                      <a:pt x="59" y="78"/>
                    </a:lnTo>
                    <a:lnTo>
                      <a:pt x="57" y="77"/>
                    </a:lnTo>
                    <a:lnTo>
                      <a:pt x="57" y="75"/>
                    </a:lnTo>
                    <a:lnTo>
                      <a:pt x="54" y="76"/>
                    </a:lnTo>
                    <a:lnTo>
                      <a:pt x="52" y="78"/>
                    </a:lnTo>
                    <a:lnTo>
                      <a:pt x="49" y="76"/>
                    </a:lnTo>
                    <a:lnTo>
                      <a:pt x="47" y="79"/>
                    </a:lnTo>
                    <a:lnTo>
                      <a:pt x="47" y="80"/>
                    </a:lnTo>
                    <a:lnTo>
                      <a:pt x="46" y="80"/>
                    </a:lnTo>
                    <a:lnTo>
                      <a:pt x="43" y="80"/>
                    </a:lnTo>
                    <a:lnTo>
                      <a:pt x="41" y="80"/>
                    </a:lnTo>
                    <a:lnTo>
                      <a:pt x="40" y="80"/>
                    </a:lnTo>
                    <a:lnTo>
                      <a:pt x="38" y="79"/>
                    </a:lnTo>
                    <a:lnTo>
                      <a:pt x="34" y="80"/>
                    </a:lnTo>
                    <a:lnTo>
                      <a:pt x="33" y="81"/>
                    </a:lnTo>
                    <a:lnTo>
                      <a:pt x="32" y="85"/>
                    </a:lnTo>
                    <a:lnTo>
                      <a:pt x="31" y="85"/>
                    </a:lnTo>
                    <a:lnTo>
                      <a:pt x="30" y="83"/>
                    </a:lnTo>
                    <a:lnTo>
                      <a:pt x="29" y="82"/>
                    </a:lnTo>
                    <a:lnTo>
                      <a:pt x="29" y="81"/>
                    </a:lnTo>
                    <a:lnTo>
                      <a:pt x="27" y="79"/>
                    </a:lnTo>
                    <a:lnTo>
                      <a:pt x="26" y="79"/>
                    </a:lnTo>
                    <a:lnTo>
                      <a:pt x="23" y="75"/>
                    </a:lnTo>
                    <a:lnTo>
                      <a:pt x="25" y="72"/>
                    </a:lnTo>
                    <a:lnTo>
                      <a:pt x="13" y="71"/>
                    </a:lnTo>
                    <a:lnTo>
                      <a:pt x="13" y="62"/>
                    </a:lnTo>
                    <a:lnTo>
                      <a:pt x="16" y="62"/>
                    </a:lnTo>
                    <a:lnTo>
                      <a:pt x="17" y="52"/>
                    </a:lnTo>
                    <a:lnTo>
                      <a:pt x="9" y="51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7" y="44"/>
                    </a:lnTo>
                    <a:lnTo>
                      <a:pt x="5" y="44"/>
                    </a:lnTo>
                    <a:lnTo>
                      <a:pt x="4" y="42"/>
                    </a:lnTo>
                    <a:lnTo>
                      <a:pt x="2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69" name="320"/>
              <p:cNvSpPr>
                <a:spLocks/>
              </p:cNvSpPr>
              <p:nvPr/>
            </p:nvSpPr>
            <p:spPr bwMode="auto">
              <a:xfrm>
                <a:off x="1912379" y="563588"/>
                <a:ext cx="893282" cy="1029161"/>
              </a:xfrm>
              <a:custGeom>
                <a:avLst/>
                <a:gdLst>
                  <a:gd name="T0" fmla="*/ 7 w 71"/>
                  <a:gd name="T1" fmla="*/ 34 h 84"/>
                  <a:gd name="T2" fmla="*/ 6 w 71"/>
                  <a:gd name="T3" fmla="*/ 27 h 84"/>
                  <a:gd name="T4" fmla="*/ 5 w 71"/>
                  <a:gd name="T5" fmla="*/ 25 h 84"/>
                  <a:gd name="T6" fmla="*/ 22 w 71"/>
                  <a:gd name="T7" fmla="*/ 16 h 84"/>
                  <a:gd name="T8" fmla="*/ 22 w 71"/>
                  <a:gd name="T9" fmla="*/ 15 h 84"/>
                  <a:gd name="T10" fmla="*/ 22 w 71"/>
                  <a:gd name="T11" fmla="*/ 14 h 84"/>
                  <a:gd name="T12" fmla="*/ 31 w 71"/>
                  <a:gd name="T13" fmla="*/ 4 h 84"/>
                  <a:gd name="T14" fmla="*/ 34 w 71"/>
                  <a:gd name="T15" fmla="*/ 10 h 84"/>
                  <a:gd name="T16" fmla="*/ 42 w 71"/>
                  <a:gd name="T17" fmla="*/ 4 h 84"/>
                  <a:gd name="T18" fmla="*/ 53 w 71"/>
                  <a:gd name="T19" fmla="*/ 3 h 84"/>
                  <a:gd name="T20" fmla="*/ 59 w 71"/>
                  <a:gd name="T21" fmla="*/ 14 h 84"/>
                  <a:gd name="T22" fmla="*/ 61 w 71"/>
                  <a:gd name="T23" fmla="*/ 14 h 84"/>
                  <a:gd name="T24" fmla="*/ 66 w 71"/>
                  <a:gd name="T25" fmla="*/ 23 h 84"/>
                  <a:gd name="T26" fmla="*/ 66 w 71"/>
                  <a:gd name="T27" fmla="*/ 25 h 84"/>
                  <a:gd name="T28" fmla="*/ 71 w 71"/>
                  <a:gd name="T29" fmla="*/ 39 h 84"/>
                  <a:gd name="T30" fmla="*/ 69 w 71"/>
                  <a:gd name="T31" fmla="*/ 51 h 84"/>
                  <a:gd name="T32" fmla="*/ 60 w 71"/>
                  <a:gd name="T33" fmla="*/ 60 h 84"/>
                  <a:gd name="T34" fmla="*/ 60 w 71"/>
                  <a:gd name="T35" fmla="*/ 62 h 84"/>
                  <a:gd name="T36" fmla="*/ 61 w 71"/>
                  <a:gd name="T37" fmla="*/ 64 h 84"/>
                  <a:gd name="T38" fmla="*/ 58 w 71"/>
                  <a:gd name="T39" fmla="*/ 66 h 84"/>
                  <a:gd name="T40" fmla="*/ 60 w 71"/>
                  <a:gd name="T41" fmla="*/ 75 h 84"/>
                  <a:gd name="T42" fmla="*/ 59 w 71"/>
                  <a:gd name="T43" fmla="*/ 75 h 84"/>
                  <a:gd name="T44" fmla="*/ 57 w 71"/>
                  <a:gd name="T45" fmla="*/ 73 h 84"/>
                  <a:gd name="T46" fmla="*/ 40 w 71"/>
                  <a:gd name="T47" fmla="*/ 73 h 84"/>
                  <a:gd name="T48" fmla="*/ 43 w 71"/>
                  <a:gd name="T49" fmla="*/ 81 h 84"/>
                  <a:gd name="T50" fmla="*/ 39 w 71"/>
                  <a:gd name="T51" fmla="*/ 83 h 84"/>
                  <a:gd name="T52" fmla="*/ 37 w 71"/>
                  <a:gd name="T53" fmla="*/ 81 h 84"/>
                  <a:gd name="T54" fmla="*/ 35 w 71"/>
                  <a:gd name="T55" fmla="*/ 80 h 84"/>
                  <a:gd name="T56" fmla="*/ 33 w 71"/>
                  <a:gd name="T57" fmla="*/ 80 h 84"/>
                  <a:gd name="T58" fmla="*/ 32 w 71"/>
                  <a:gd name="T59" fmla="*/ 80 h 84"/>
                  <a:gd name="T60" fmla="*/ 31 w 71"/>
                  <a:gd name="T61" fmla="*/ 79 h 84"/>
                  <a:gd name="T62" fmla="*/ 18 w 71"/>
                  <a:gd name="T63" fmla="*/ 83 h 84"/>
                  <a:gd name="T64" fmla="*/ 14 w 71"/>
                  <a:gd name="T65" fmla="*/ 84 h 84"/>
                  <a:gd name="T66" fmla="*/ 13 w 71"/>
                  <a:gd name="T67" fmla="*/ 77 h 84"/>
                  <a:gd name="T68" fmla="*/ 15 w 71"/>
                  <a:gd name="T69" fmla="*/ 76 h 84"/>
                  <a:gd name="T70" fmla="*/ 16 w 71"/>
                  <a:gd name="T71" fmla="*/ 75 h 84"/>
                  <a:gd name="T72" fmla="*/ 15 w 71"/>
                  <a:gd name="T73" fmla="*/ 72 h 84"/>
                  <a:gd name="T74" fmla="*/ 14 w 71"/>
                  <a:gd name="T75" fmla="*/ 67 h 84"/>
                  <a:gd name="T76" fmla="*/ 16 w 71"/>
                  <a:gd name="T77" fmla="*/ 59 h 84"/>
                  <a:gd name="T78" fmla="*/ 13 w 71"/>
                  <a:gd name="T79" fmla="*/ 55 h 84"/>
                  <a:gd name="T80" fmla="*/ 9 w 71"/>
                  <a:gd name="T81" fmla="*/ 51 h 84"/>
                  <a:gd name="T82" fmla="*/ 8 w 71"/>
                  <a:gd name="T83" fmla="*/ 51 h 84"/>
                  <a:gd name="T84" fmla="*/ 7 w 71"/>
                  <a:gd name="T85" fmla="*/ 51 h 84"/>
                  <a:gd name="T86" fmla="*/ 6 w 71"/>
                  <a:gd name="T87" fmla="*/ 50 h 84"/>
                  <a:gd name="T88" fmla="*/ 6 w 71"/>
                  <a:gd name="T89" fmla="*/ 47 h 84"/>
                  <a:gd name="T90" fmla="*/ 5 w 71"/>
                  <a:gd name="T91" fmla="*/ 45 h 84"/>
                  <a:gd name="T92" fmla="*/ 4 w 71"/>
                  <a:gd name="T93" fmla="*/ 43 h 84"/>
                  <a:gd name="T94" fmla="*/ 2 w 71"/>
                  <a:gd name="T95" fmla="*/ 42 h 84"/>
                  <a:gd name="T96" fmla="*/ 1 w 71"/>
                  <a:gd name="T97" fmla="*/ 42 h 84"/>
                  <a:gd name="T98" fmla="*/ 1 w 71"/>
                  <a:gd name="T99" fmla="*/ 41 h 84"/>
                  <a:gd name="T100" fmla="*/ 2 w 71"/>
                  <a:gd name="T101" fmla="*/ 40 h 84"/>
                  <a:gd name="T102" fmla="*/ 2 w 71"/>
                  <a:gd name="T103" fmla="*/ 37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1"/>
                  <a:gd name="T157" fmla="*/ 0 h 84"/>
                  <a:gd name="T158" fmla="*/ 71 w 71"/>
                  <a:gd name="T159" fmla="*/ 84 h 8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1" h="84">
                    <a:moveTo>
                      <a:pt x="1" y="36"/>
                    </a:moveTo>
                    <a:lnTo>
                      <a:pt x="7" y="34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5" y="25"/>
                    </a:lnTo>
                    <a:lnTo>
                      <a:pt x="21" y="17"/>
                    </a:lnTo>
                    <a:lnTo>
                      <a:pt x="22" y="16"/>
                    </a:lnTo>
                    <a:lnTo>
                      <a:pt x="22" y="15"/>
                    </a:lnTo>
                    <a:lnTo>
                      <a:pt x="22" y="14"/>
                    </a:lnTo>
                    <a:lnTo>
                      <a:pt x="19" y="9"/>
                    </a:lnTo>
                    <a:lnTo>
                      <a:pt x="31" y="4"/>
                    </a:lnTo>
                    <a:lnTo>
                      <a:pt x="33" y="9"/>
                    </a:lnTo>
                    <a:lnTo>
                      <a:pt x="34" y="10"/>
                    </a:lnTo>
                    <a:lnTo>
                      <a:pt x="40" y="7"/>
                    </a:lnTo>
                    <a:lnTo>
                      <a:pt x="42" y="4"/>
                    </a:lnTo>
                    <a:lnTo>
                      <a:pt x="51" y="0"/>
                    </a:lnTo>
                    <a:lnTo>
                      <a:pt x="53" y="3"/>
                    </a:lnTo>
                    <a:lnTo>
                      <a:pt x="54" y="2"/>
                    </a:lnTo>
                    <a:lnTo>
                      <a:pt x="59" y="14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5" y="22"/>
                    </a:lnTo>
                    <a:lnTo>
                      <a:pt x="66" y="23"/>
                    </a:lnTo>
                    <a:lnTo>
                      <a:pt x="66" y="25"/>
                    </a:lnTo>
                    <a:lnTo>
                      <a:pt x="65" y="27"/>
                    </a:lnTo>
                    <a:lnTo>
                      <a:pt x="71" y="39"/>
                    </a:lnTo>
                    <a:lnTo>
                      <a:pt x="71" y="48"/>
                    </a:lnTo>
                    <a:lnTo>
                      <a:pt x="69" y="51"/>
                    </a:lnTo>
                    <a:lnTo>
                      <a:pt x="65" y="50"/>
                    </a:lnTo>
                    <a:lnTo>
                      <a:pt x="60" y="60"/>
                    </a:lnTo>
                    <a:lnTo>
                      <a:pt x="60" y="61"/>
                    </a:lnTo>
                    <a:lnTo>
                      <a:pt x="60" y="62"/>
                    </a:lnTo>
                    <a:lnTo>
                      <a:pt x="61" y="63"/>
                    </a:lnTo>
                    <a:lnTo>
                      <a:pt x="61" y="64"/>
                    </a:lnTo>
                    <a:lnTo>
                      <a:pt x="60" y="64"/>
                    </a:lnTo>
                    <a:lnTo>
                      <a:pt x="58" y="66"/>
                    </a:lnTo>
                    <a:lnTo>
                      <a:pt x="61" y="75"/>
                    </a:lnTo>
                    <a:lnTo>
                      <a:pt x="60" y="75"/>
                    </a:lnTo>
                    <a:lnTo>
                      <a:pt x="59" y="75"/>
                    </a:lnTo>
                    <a:lnTo>
                      <a:pt x="57" y="74"/>
                    </a:lnTo>
                    <a:lnTo>
                      <a:pt x="57" y="73"/>
                    </a:lnTo>
                    <a:lnTo>
                      <a:pt x="41" y="73"/>
                    </a:lnTo>
                    <a:lnTo>
                      <a:pt x="40" y="73"/>
                    </a:lnTo>
                    <a:lnTo>
                      <a:pt x="39" y="77"/>
                    </a:lnTo>
                    <a:lnTo>
                      <a:pt x="43" y="81"/>
                    </a:lnTo>
                    <a:lnTo>
                      <a:pt x="40" y="83"/>
                    </a:lnTo>
                    <a:lnTo>
                      <a:pt x="39" y="83"/>
                    </a:lnTo>
                    <a:lnTo>
                      <a:pt x="38" y="82"/>
                    </a:lnTo>
                    <a:lnTo>
                      <a:pt x="37" y="81"/>
                    </a:lnTo>
                    <a:lnTo>
                      <a:pt x="36" y="81"/>
                    </a:lnTo>
                    <a:lnTo>
                      <a:pt x="35" y="80"/>
                    </a:lnTo>
                    <a:lnTo>
                      <a:pt x="34" y="80"/>
                    </a:lnTo>
                    <a:lnTo>
                      <a:pt x="33" y="80"/>
                    </a:lnTo>
                    <a:lnTo>
                      <a:pt x="32" y="80"/>
                    </a:lnTo>
                    <a:lnTo>
                      <a:pt x="32" y="79"/>
                    </a:lnTo>
                    <a:lnTo>
                      <a:pt x="31" y="79"/>
                    </a:lnTo>
                    <a:lnTo>
                      <a:pt x="18" y="83"/>
                    </a:lnTo>
                    <a:lnTo>
                      <a:pt x="14" y="84"/>
                    </a:lnTo>
                    <a:lnTo>
                      <a:pt x="13" y="78"/>
                    </a:lnTo>
                    <a:lnTo>
                      <a:pt x="13" y="77"/>
                    </a:lnTo>
                    <a:lnTo>
                      <a:pt x="14" y="77"/>
                    </a:lnTo>
                    <a:lnTo>
                      <a:pt x="15" y="76"/>
                    </a:lnTo>
                    <a:lnTo>
                      <a:pt x="16" y="75"/>
                    </a:lnTo>
                    <a:lnTo>
                      <a:pt x="15" y="72"/>
                    </a:lnTo>
                    <a:lnTo>
                      <a:pt x="15" y="68"/>
                    </a:lnTo>
                    <a:lnTo>
                      <a:pt x="14" y="67"/>
                    </a:lnTo>
                    <a:lnTo>
                      <a:pt x="15" y="64"/>
                    </a:lnTo>
                    <a:lnTo>
                      <a:pt x="16" y="59"/>
                    </a:lnTo>
                    <a:lnTo>
                      <a:pt x="14" y="56"/>
                    </a:lnTo>
                    <a:lnTo>
                      <a:pt x="13" y="55"/>
                    </a:lnTo>
                    <a:lnTo>
                      <a:pt x="11" y="53"/>
                    </a:lnTo>
                    <a:lnTo>
                      <a:pt x="9" y="51"/>
                    </a:lnTo>
                    <a:lnTo>
                      <a:pt x="8" y="51"/>
                    </a:lnTo>
                    <a:lnTo>
                      <a:pt x="7" y="51"/>
                    </a:lnTo>
                    <a:lnTo>
                      <a:pt x="6" y="51"/>
                    </a:lnTo>
                    <a:lnTo>
                      <a:pt x="6" y="50"/>
                    </a:lnTo>
                    <a:lnTo>
                      <a:pt x="6" y="48"/>
                    </a:lnTo>
                    <a:lnTo>
                      <a:pt x="6" y="47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3" y="42"/>
                    </a:lnTo>
                    <a:lnTo>
                      <a:pt x="2" y="42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2" y="37"/>
                    </a:lnTo>
                    <a:lnTo>
                      <a:pt x="1" y="36"/>
                    </a:lnTo>
                    <a:close/>
                  </a:path>
                </a:pathLst>
              </a:custGeom>
              <a:gradFill>
                <a:gsLst>
                  <a:gs pos="50000">
                    <a:srgbClr val="92D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70" name="290"/>
              <p:cNvSpPr>
                <a:spLocks/>
              </p:cNvSpPr>
              <p:nvPr/>
            </p:nvSpPr>
            <p:spPr bwMode="auto">
              <a:xfrm>
                <a:off x="666816" y="1433474"/>
                <a:ext cx="893282" cy="600344"/>
              </a:xfrm>
              <a:custGeom>
                <a:avLst/>
                <a:gdLst>
                  <a:gd name="T0" fmla="*/ 36 w 71"/>
                  <a:gd name="T1" fmla="*/ 18 h 49"/>
                  <a:gd name="T2" fmla="*/ 37 w 71"/>
                  <a:gd name="T3" fmla="*/ 14 h 49"/>
                  <a:gd name="T4" fmla="*/ 44 w 71"/>
                  <a:gd name="T5" fmla="*/ 11 h 49"/>
                  <a:gd name="T6" fmla="*/ 47 w 71"/>
                  <a:gd name="T7" fmla="*/ 7 h 49"/>
                  <a:gd name="T8" fmla="*/ 49 w 71"/>
                  <a:gd name="T9" fmla="*/ 6 h 49"/>
                  <a:gd name="T10" fmla="*/ 52 w 71"/>
                  <a:gd name="T11" fmla="*/ 4 h 49"/>
                  <a:gd name="T12" fmla="*/ 51 w 71"/>
                  <a:gd name="T13" fmla="*/ 2 h 49"/>
                  <a:gd name="T14" fmla="*/ 54 w 71"/>
                  <a:gd name="T15" fmla="*/ 0 h 49"/>
                  <a:gd name="T16" fmla="*/ 56 w 71"/>
                  <a:gd name="T17" fmla="*/ 4 h 49"/>
                  <a:gd name="T18" fmla="*/ 63 w 71"/>
                  <a:gd name="T19" fmla="*/ 11 h 49"/>
                  <a:gd name="T20" fmla="*/ 63 w 71"/>
                  <a:gd name="T21" fmla="*/ 14 h 49"/>
                  <a:gd name="T22" fmla="*/ 65 w 71"/>
                  <a:gd name="T23" fmla="*/ 18 h 49"/>
                  <a:gd name="T24" fmla="*/ 67 w 71"/>
                  <a:gd name="T25" fmla="*/ 16 h 49"/>
                  <a:gd name="T26" fmla="*/ 71 w 71"/>
                  <a:gd name="T27" fmla="*/ 21 h 49"/>
                  <a:gd name="T28" fmla="*/ 71 w 71"/>
                  <a:gd name="T29" fmla="*/ 23 h 49"/>
                  <a:gd name="T30" fmla="*/ 71 w 71"/>
                  <a:gd name="T31" fmla="*/ 26 h 49"/>
                  <a:gd name="T32" fmla="*/ 70 w 71"/>
                  <a:gd name="T33" fmla="*/ 27 h 49"/>
                  <a:gd name="T34" fmla="*/ 70 w 71"/>
                  <a:gd name="T35" fmla="*/ 33 h 49"/>
                  <a:gd name="T36" fmla="*/ 69 w 71"/>
                  <a:gd name="T37" fmla="*/ 40 h 49"/>
                  <a:gd name="T38" fmla="*/ 61 w 71"/>
                  <a:gd name="T39" fmla="*/ 39 h 49"/>
                  <a:gd name="T40" fmla="*/ 56 w 71"/>
                  <a:gd name="T41" fmla="*/ 47 h 49"/>
                  <a:gd name="T42" fmla="*/ 53 w 71"/>
                  <a:gd name="T43" fmla="*/ 47 h 49"/>
                  <a:gd name="T44" fmla="*/ 50 w 71"/>
                  <a:gd name="T45" fmla="*/ 44 h 49"/>
                  <a:gd name="T46" fmla="*/ 47 w 71"/>
                  <a:gd name="T47" fmla="*/ 43 h 49"/>
                  <a:gd name="T48" fmla="*/ 40 w 71"/>
                  <a:gd name="T49" fmla="*/ 44 h 49"/>
                  <a:gd name="T50" fmla="*/ 41 w 71"/>
                  <a:gd name="T51" fmla="*/ 38 h 49"/>
                  <a:gd name="T52" fmla="*/ 37 w 71"/>
                  <a:gd name="T53" fmla="*/ 43 h 49"/>
                  <a:gd name="T54" fmla="*/ 23 w 71"/>
                  <a:gd name="T55" fmla="*/ 49 h 49"/>
                  <a:gd name="T56" fmla="*/ 20 w 71"/>
                  <a:gd name="T57" fmla="*/ 49 h 49"/>
                  <a:gd name="T58" fmla="*/ 17 w 71"/>
                  <a:gd name="T59" fmla="*/ 49 h 49"/>
                  <a:gd name="T60" fmla="*/ 11 w 71"/>
                  <a:gd name="T61" fmla="*/ 49 h 49"/>
                  <a:gd name="T62" fmla="*/ 5 w 71"/>
                  <a:gd name="T63" fmla="*/ 49 h 49"/>
                  <a:gd name="T64" fmla="*/ 0 w 71"/>
                  <a:gd name="T65" fmla="*/ 41 h 49"/>
                  <a:gd name="T66" fmla="*/ 4 w 71"/>
                  <a:gd name="T67" fmla="*/ 39 h 49"/>
                  <a:gd name="T68" fmla="*/ 5 w 71"/>
                  <a:gd name="T69" fmla="*/ 40 h 49"/>
                  <a:gd name="T70" fmla="*/ 9 w 71"/>
                  <a:gd name="T71" fmla="*/ 40 h 49"/>
                  <a:gd name="T72" fmla="*/ 10 w 71"/>
                  <a:gd name="T73" fmla="*/ 29 h 49"/>
                  <a:gd name="T74" fmla="*/ 12 w 71"/>
                  <a:gd name="T75" fmla="*/ 27 h 49"/>
                  <a:gd name="T76" fmla="*/ 12 w 71"/>
                  <a:gd name="T77" fmla="*/ 24 h 49"/>
                  <a:gd name="T78" fmla="*/ 23 w 71"/>
                  <a:gd name="T79" fmla="*/ 23 h 49"/>
                  <a:gd name="T80" fmla="*/ 26 w 71"/>
                  <a:gd name="T81" fmla="*/ 19 h 49"/>
                  <a:gd name="T82" fmla="*/ 27 w 71"/>
                  <a:gd name="T83" fmla="*/ 15 h 49"/>
                  <a:gd name="T84" fmla="*/ 32 w 71"/>
                  <a:gd name="T85" fmla="*/ 14 h 49"/>
                  <a:gd name="T86" fmla="*/ 33 w 71"/>
                  <a:gd name="T87" fmla="*/ 19 h 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1"/>
                  <a:gd name="T133" fmla="*/ 0 h 49"/>
                  <a:gd name="T134" fmla="*/ 71 w 71"/>
                  <a:gd name="T135" fmla="*/ 49 h 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1" h="49">
                    <a:moveTo>
                      <a:pt x="35" y="17"/>
                    </a:moveTo>
                    <a:lnTo>
                      <a:pt x="36" y="18"/>
                    </a:lnTo>
                    <a:lnTo>
                      <a:pt x="38" y="17"/>
                    </a:lnTo>
                    <a:lnTo>
                      <a:pt x="37" y="14"/>
                    </a:lnTo>
                    <a:lnTo>
                      <a:pt x="43" y="11"/>
                    </a:lnTo>
                    <a:lnTo>
                      <a:pt x="44" y="11"/>
                    </a:lnTo>
                    <a:lnTo>
                      <a:pt x="45" y="10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9" y="6"/>
                    </a:lnTo>
                    <a:lnTo>
                      <a:pt x="51" y="3"/>
                    </a:lnTo>
                    <a:lnTo>
                      <a:pt x="52" y="4"/>
                    </a:lnTo>
                    <a:lnTo>
                      <a:pt x="52" y="3"/>
                    </a:lnTo>
                    <a:lnTo>
                      <a:pt x="51" y="2"/>
                    </a:lnTo>
                    <a:lnTo>
                      <a:pt x="54" y="0"/>
                    </a:lnTo>
                    <a:lnTo>
                      <a:pt x="55" y="3"/>
                    </a:lnTo>
                    <a:lnTo>
                      <a:pt x="56" y="4"/>
                    </a:lnTo>
                    <a:lnTo>
                      <a:pt x="57" y="9"/>
                    </a:lnTo>
                    <a:lnTo>
                      <a:pt x="63" y="11"/>
                    </a:lnTo>
                    <a:lnTo>
                      <a:pt x="62" y="13"/>
                    </a:lnTo>
                    <a:lnTo>
                      <a:pt x="63" y="14"/>
                    </a:lnTo>
                    <a:lnTo>
                      <a:pt x="64" y="17"/>
                    </a:lnTo>
                    <a:lnTo>
                      <a:pt x="65" y="18"/>
                    </a:lnTo>
                    <a:lnTo>
                      <a:pt x="67" y="17"/>
                    </a:lnTo>
                    <a:lnTo>
                      <a:pt x="67" y="16"/>
                    </a:lnTo>
                    <a:lnTo>
                      <a:pt x="71" y="17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5"/>
                    </a:lnTo>
                    <a:lnTo>
                      <a:pt x="71" y="26"/>
                    </a:lnTo>
                    <a:lnTo>
                      <a:pt x="70" y="27"/>
                    </a:lnTo>
                    <a:lnTo>
                      <a:pt x="70" y="28"/>
                    </a:lnTo>
                    <a:lnTo>
                      <a:pt x="70" y="33"/>
                    </a:lnTo>
                    <a:lnTo>
                      <a:pt x="69" y="37"/>
                    </a:lnTo>
                    <a:lnTo>
                      <a:pt x="69" y="40"/>
                    </a:lnTo>
                    <a:lnTo>
                      <a:pt x="61" y="40"/>
                    </a:lnTo>
                    <a:lnTo>
                      <a:pt x="61" y="39"/>
                    </a:lnTo>
                    <a:lnTo>
                      <a:pt x="57" y="38"/>
                    </a:lnTo>
                    <a:lnTo>
                      <a:pt x="56" y="47"/>
                    </a:lnTo>
                    <a:lnTo>
                      <a:pt x="55" y="47"/>
                    </a:lnTo>
                    <a:lnTo>
                      <a:pt x="53" y="47"/>
                    </a:lnTo>
                    <a:lnTo>
                      <a:pt x="51" y="46"/>
                    </a:lnTo>
                    <a:lnTo>
                      <a:pt x="50" y="44"/>
                    </a:lnTo>
                    <a:lnTo>
                      <a:pt x="48" y="44"/>
                    </a:lnTo>
                    <a:lnTo>
                      <a:pt x="47" y="43"/>
                    </a:lnTo>
                    <a:lnTo>
                      <a:pt x="41" y="47"/>
                    </a:lnTo>
                    <a:lnTo>
                      <a:pt x="40" y="44"/>
                    </a:lnTo>
                    <a:lnTo>
                      <a:pt x="43" y="42"/>
                    </a:lnTo>
                    <a:lnTo>
                      <a:pt x="41" y="38"/>
                    </a:lnTo>
                    <a:lnTo>
                      <a:pt x="37" y="40"/>
                    </a:lnTo>
                    <a:lnTo>
                      <a:pt x="37" y="43"/>
                    </a:lnTo>
                    <a:lnTo>
                      <a:pt x="36" y="44"/>
                    </a:lnTo>
                    <a:lnTo>
                      <a:pt x="23" y="49"/>
                    </a:lnTo>
                    <a:lnTo>
                      <a:pt x="22" y="48"/>
                    </a:lnTo>
                    <a:lnTo>
                      <a:pt x="20" y="49"/>
                    </a:lnTo>
                    <a:lnTo>
                      <a:pt x="19" y="48"/>
                    </a:lnTo>
                    <a:lnTo>
                      <a:pt x="17" y="49"/>
                    </a:lnTo>
                    <a:lnTo>
                      <a:pt x="16" y="47"/>
                    </a:lnTo>
                    <a:lnTo>
                      <a:pt x="11" y="49"/>
                    </a:lnTo>
                    <a:lnTo>
                      <a:pt x="9" y="48"/>
                    </a:lnTo>
                    <a:lnTo>
                      <a:pt x="5" y="49"/>
                    </a:lnTo>
                    <a:lnTo>
                      <a:pt x="5" y="48"/>
                    </a:lnTo>
                    <a:lnTo>
                      <a:pt x="0" y="41"/>
                    </a:lnTo>
                    <a:lnTo>
                      <a:pt x="4" y="39"/>
                    </a:lnTo>
                    <a:lnTo>
                      <a:pt x="5" y="39"/>
                    </a:lnTo>
                    <a:lnTo>
                      <a:pt x="5" y="40"/>
                    </a:lnTo>
                    <a:lnTo>
                      <a:pt x="6" y="41"/>
                    </a:lnTo>
                    <a:lnTo>
                      <a:pt x="9" y="40"/>
                    </a:lnTo>
                    <a:lnTo>
                      <a:pt x="4" y="31"/>
                    </a:lnTo>
                    <a:lnTo>
                      <a:pt x="10" y="29"/>
                    </a:lnTo>
                    <a:lnTo>
                      <a:pt x="9" y="26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2" y="24"/>
                    </a:lnTo>
                    <a:lnTo>
                      <a:pt x="21" y="20"/>
                    </a:lnTo>
                    <a:lnTo>
                      <a:pt x="23" y="23"/>
                    </a:lnTo>
                    <a:lnTo>
                      <a:pt x="27" y="21"/>
                    </a:lnTo>
                    <a:lnTo>
                      <a:pt x="26" y="19"/>
                    </a:lnTo>
                    <a:lnTo>
                      <a:pt x="28" y="17"/>
                    </a:lnTo>
                    <a:lnTo>
                      <a:pt x="27" y="15"/>
                    </a:lnTo>
                    <a:lnTo>
                      <a:pt x="31" y="13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3" y="19"/>
                    </a:lnTo>
                    <a:lnTo>
                      <a:pt x="35" y="17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71" name="270"/>
              <p:cNvSpPr>
                <a:spLocks/>
              </p:cNvSpPr>
              <p:nvPr/>
            </p:nvSpPr>
            <p:spPr bwMode="auto">
              <a:xfrm>
                <a:off x="3296338" y="2242101"/>
                <a:ext cx="817794" cy="1127176"/>
              </a:xfrm>
              <a:custGeom>
                <a:avLst/>
                <a:gdLst>
                  <a:gd name="T0" fmla="*/ 10 w 65"/>
                  <a:gd name="T1" fmla="*/ 9 h 92"/>
                  <a:gd name="T2" fmla="*/ 13 w 65"/>
                  <a:gd name="T3" fmla="*/ 8 h 92"/>
                  <a:gd name="T4" fmla="*/ 11 w 65"/>
                  <a:gd name="T5" fmla="*/ 6 h 92"/>
                  <a:gd name="T6" fmla="*/ 10 w 65"/>
                  <a:gd name="T7" fmla="*/ 6 h 92"/>
                  <a:gd name="T8" fmla="*/ 11 w 65"/>
                  <a:gd name="T9" fmla="*/ 4 h 92"/>
                  <a:gd name="T10" fmla="*/ 12 w 65"/>
                  <a:gd name="T11" fmla="*/ 4 h 92"/>
                  <a:gd name="T12" fmla="*/ 14 w 65"/>
                  <a:gd name="T13" fmla="*/ 6 h 92"/>
                  <a:gd name="T14" fmla="*/ 14 w 65"/>
                  <a:gd name="T15" fmla="*/ 2 h 92"/>
                  <a:gd name="T16" fmla="*/ 18 w 65"/>
                  <a:gd name="T17" fmla="*/ 1 h 92"/>
                  <a:gd name="T18" fmla="*/ 15 w 65"/>
                  <a:gd name="T19" fmla="*/ 3 h 92"/>
                  <a:gd name="T20" fmla="*/ 19 w 65"/>
                  <a:gd name="T21" fmla="*/ 3 h 92"/>
                  <a:gd name="T22" fmla="*/ 26 w 65"/>
                  <a:gd name="T23" fmla="*/ 1 h 92"/>
                  <a:gd name="T24" fmla="*/ 40 w 65"/>
                  <a:gd name="T25" fmla="*/ 3 h 92"/>
                  <a:gd name="T26" fmla="*/ 57 w 65"/>
                  <a:gd name="T27" fmla="*/ 19 h 92"/>
                  <a:gd name="T28" fmla="*/ 53 w 65"/>
                  <a:gd name="T29" fmla="*/ 26 h 92"/>
                  <a:gd name="T30" fmla="*/ 57 w 65"/>
                  <a:gd name="T31" fmla="*/ 34 h 92"/>
                  <a:gd name="T32" fmla="*/ 64 w 65"/>
                  <a:gd name="T33" fmla="*/ 48 h 92"/>
                  <a:gd name="T34" fmla="*/ 58 w 65"/>
                  <a:gd name="T35" fmla="*/ 53 h 92"/>
                  <a:gd name="T36" fmla="*/ 52 w 65"/>
                  <a:gd name="T37" fmla="*/ 57 h 92"/>
                  <a:gd name="T38" fmla="*/ 49 w 65"/>
                  <a:gd name="T39" fmla="*/ 59 h 92"/>
                  <a:gd name="T40" fmla="*/ 43 w 65"/>
                  <a:gd name="T41" fmla="*/ 62 h 92"/>
                  <a:gd name="T42" fmla="*/ 41 w 65"/>
                  <a:gd name="T43" fmla="*/ 65 h 92"/>
                  <a:gd name="T44" fmla="*/ 38 w 65"/>
                  <a:gd name="T45" fmla="*/ 71 h 92"/>
                  <a:gd name="T46" fmla="*/ 32 w 65"/>
                  <a:gd name="T47" fmla="*/ 73 h 92"/>
                  <a:gd name="T48" fmla="*/ 30 w 65"/>
                  <a:gd name="T49" fmla="*/ 75 h 92"/>
                  <a:gd name="T50" fmla="*/ 28 w 65"/>
                  <a:gd name="T51" fmla="*/ 79 h 92"/>
                  <a:gd name="T52" fmla="*/ 25 w 65"/>
                  <a:gd name="T53" fmla="*/ 81 h 92"/>
                  <a:gd name="T54" fmla="*/ 22 w 65"/>
                  <a:gd name="T55" fmla="*/ 83 h 92"/>
                  <a:gd name="T56" fmla="*/ 19 w 65"/>
                  <a:gd name="T57" fmla="*/ 84 h 92"/>
                  <a:gd name="T58" fmla="*/ 16 w 65"/>
                  <a:gd name="T59" fmla="*/ 88 h 92"/>
                  <a:gd name="T60" fmla="*/ 13 w 65"/>
                  <a:gd name="T61" fmla="*/ 91 h 92"/>
                  <a:gd name="T62" fmla="*/ 10 w 65"/>
                  <a:gd name="T63" fmla="*/ 91 h 92"/>
                  <a:gd name="T64" fmla="*/ 8 w 65"/>
                  <a:gd name="T65" fmla="*/ 89 h 92"/>
                  <a:gd name="T66" fmla="*/ 4 w 65"/>
                  <a:gd name="T67" fmla="*/ 86 h 92"/>
                  <a:gd name="T68" fmla="*/ 6 w 65"/>
                  <a:gd name="T69" fmla="*/ 85 h 92"/>
                  <a:gd name="T70" fmla="*/ 3 w 65"/>
                  <a:gd name="T71" fmla="*/ 82 h 92"/>
                  <a:gd name="T72" fmla="*/ 0 w 65"/>
                  <a:gd name="T73" fmla="*/ 82 h 92"/>
                  <a:gd name="T74" fmla="*/ 2 w 65"/>
                  <a:gd name="T75" fmla="*/ 79 h 92"/>
                  <a:gd name="T76" fmla="*/ 4 w 65"/>
                  <a:gd name="T77" fmla="*/ 77 h 92"/>
                  <a:gd name="T78" fmla="*/ 7 w 65"/>
                  <a:gd name="T79" fmla="*/ 75 h 92"/>
                  <a:gd name="T80" fmla="*/ 9 w 65"/>
                  <a:gd name="T81" fmla="*/ 72 h 92"/>
                  <a:gd name="T82" fmla="*/ 5 w 65"/>
                  <a:gd name="T83" fmla="*/ 71 h 92"/>
                  <a:gd name="T84" fmla="*/ 7 w 65"/>
                  <a:gd name="T85" fmla="*/ 68 h 92"/>
                  <a:gd name="T86" fmla="*/ 9 w 65"/>
                  <a:gd name="T87" fmla="*/ 65 h 92"/>
                  <a:gd name="T88" fmla="*/ 11 w 65"/>
                  <a:gd name="T89" fmla="*/ 64 h 92"/>
                  <a:gd name="T90" fmla="*/ 14 w 65"/>
                  <a:gd name="T91" fmla="*/ 60 h 92"/>
                  <a:gd name="T92" fmla="*/ 19 w 65"/>
                  <a:gd name="T93" fmla="*/ 53 h 92"/>
                  <a:gd name="T94" fmla="*/ 17 w 65"/>
                  <a:gd name="T95" fmla="*/ 47 h 92"/>
                  <a:gd name="T96" fmla="*/ 9 w 65"/>
                  <a:gd name="T97" fmla="*/ 35 h 92"/>
                  <a:gd name="T98" fmla="*/ 11 w 65"/>
                  <a:gd name="T99" fmla="*/ 27 h 92"/>
                  <a:gd name="T100" fmla="*/ 15 w 65"/>
                  <a:gd name="T101" fmla="*/ 16 h 92"/>
                  <a:gd name="T102" fmla="*/ 7 w 65"/>
                  <a:gd name="T103" fmla="*/ 12 h 9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5"/>
                  <a:gd name="T157" fmla="*/ 0 h 92"/>
                  <a:gd name="T158" fmla="*/ 65 w 65"/>
                  <a:gd name="T159" fmla="*/ 92 h 9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5" h="92">
                    <a:moveTo>
                      <a:pt x="8" y="9"/>
                    </a:moveTo>
                    <a:lnTo>
                      <a:pt x="10" y="7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1" y="2"/>
                    </a:lnTo>
                    <a:lnTo>
                      <a:pt x="23" y="1"/>
                    </a:lnTo>
                    <a:lnTo>
                      <a:pt x="25" y="0"/>
                    </a:lnTo>
                    <a:lnTo>
                      <a:pt x="26" y="1"/>
                    </a:lnTo>
                    <a:lnTo>
                      <a:pt x="30" y="1"/>
                    </a:lnTo>
                    <a:lnTo>
                      <a:pt x="32" y="3"/>
                    </a:lnTo>
                    <a:lnTo>
                      <a:pt x="37" y="3"/>
                    </a:lnTo>
                    <a:lnTo>
                      <a:pt x="40" y="3"/>
                    </a:lnTo>
                    <a:lnTo>
                      <a:pt x="42" y="3"/>
                    </a:lnTo>
                    <a:lnTo>
                      <a:pt x="44" y="4"/>
                    </a:lnTo>
                    <a:lnTo>
                      <a:pt x="49" y="11"/>
                    </a:lnTo>
                    <a:lnTo>
                      <a:pt x="52" y="12"/>
                    </a:lnTo>
                    <a:lnTo>
                      <a:pt x="57" y="19"/>
                    </a:lnTo>
                    <a:lnTo>
                      <a:pt x="57" y="21"/>
                    </a:lnTo>
                    <a:lnTo>
                      <a:pt x="54" y="22"/>
                    </a:lnTo>
                    <a:lnTo>
                      <a:pt x="52" y="23"/>
                    </a:lnTo>
                    <a:lnTo>
                      <a:pt x="52" y="25"/>
                    </a:lnTo>
                    <a:lnTo>
                      <a:pt x="53" y="26"/>
                    </a:lnTo>
                    <a:lnTo>
                      <a:pt x="52" y="27"/>
                    </a:lnTo>
                    <a:lnTo>
                      <a:pt x="54" y="29"/>
                    </a:lnTo>
                    <a:lnTo>
                      <a:pt x="55" y="29"/>
                    </a:lnTo>
                    <a:lnTo>
                      <a:pt x="59" y="32"/>
                    </a:lnTo>
                    <a:lnTo>
                      <a:pt x="57" y="34"/>
                    </a:lnTo>
                    <a:lnTo>
                      <a:pt x="57" y="36"/>
                    </a:lnTo>
                    <a:lnTo>
                      <a:pt x="61" y="38"/>
                    </a:lnTo>
                    <a:lnTo>
                      <a:pt x="60" y="43"/>
                    </a:lnTo>
                    <a:lnTo>
                      <a:pt x="65" y="48"/>
                    </a:lnTo>
                    <a:lnTo>
                      <a:pt x="64" y="48"/>
                    </a:lnTo>
                    <a:lnTo>
                      <a:pt x="62" y="49"/>
                    </a:lnTo>
                    <a:lnTo>
                      <a:pt x="61" y="50"/>
                    </a:lnTo>
                    <a:lnTo>
                      <a:pt x="60" y="52"/>
                    </a:lnTo>
                    <a:lnTo>
                      <a:pt x="59" y="53"/>
                    </a:lnTo>
                    <a:lnTo>
                      <a:pt x="58" y="53"/>
                    </a:lnTo>
                    <a:lnTo>
                      <a:pt x="57" y="54"/>
                    </a:lnTo>
                    <a:lnTo>
                      <a:pt x="56" y="54"/>
                    </a:lnTo>
                    <a:lnTo>
                      <a:pt x="53" y="56"/>
                    </a:lnTo>
                    <a:lnTo>
                      <a:pt x="52" y="57"/>
                    </a:lnTo>
                    <a:lnTo>
                      <a:pt x="51" y="57"/>
                    </a:lnTo>
                    <a:lnTo>
                      <a:pt x="51" y="58"/>
                    </a:lnTo>
                    <a:lnTo>
                      <a:pt x="49" y="59"/>
                    </a:lnTo>
                    <a:lnTo>
                      <a:pt x="47" y="61"/>
                    </a:lnTo>
                    <a:lnTo>
                      <a:pt x="45" y="63"/>
                    </a:lnTo>
                    <a:lnTo>
                      <a:pt x="44" y="63"/>
                    </a:lnTo>
                    <a:lnTo>
                      <a:pt x="43" y="62"/>
                    </a:lnTo>
                    <a:lnTo>
                      <a:pt x="42" y="63"/>
                    </a:lnTo>
                    <a:lnTo>
                      <a:pt x="43" y="64"/>
                    </a:lnTo>
                    <a:lnTo>
                      <a:pt x="41" y="64"/>
                    </a:lnTo>
                    <a:lnTo>
                      <a:pt x="40" y="65"/>
                    </a:lnTo>
                    <a:lnTo>
                      <a:pt x="41" y="65"/>
                    </a:lnTo>
                    <a:lnTo>
                      <a:pt x="38" y="67"/>
                    </a:lnTo>
                    <a:lnTo>
                      <a:pt x="39" y="68"/>
                    </a:lnTo>
                    <a:lnTo>
                      <a:pt x="39" y="69"/>
                    </a:lnTo>
                    <a:lnTo>
                      <a:pt x="38" y="71"/>
                    </a:lnTo>
                    <a:lnTo>
                      <a:pt x="37" y="73"/>
                    </a:lnTo>
                    <a:lnTo>
                      <a:pt x="34" y="73"/>
                    </a:lnTo>
                    <a:lnTo>
                      <a:pt x="33" y="72"/>
                    </a:lnTo>
                    <a:lnTo>
                      <a:pt x="32" y="73"/>
                    </a:lnTo>
                    <a:lnTo>
                      <a:pt x="33" y="74"/>
                    </a:lnTo>
                    <a:lnTo>
                      <a:pt x="32" y="74"/>
                    </a:lnTo>
                    <a:lnTo>
                      <a:pt x="31" y="74"/>
                    </a:lnTo>
                    <a:lnTo>
                      <a:pt x="31" y="75"/>
                    </a:lnTo>
                    <a:lnTo>
                      <a:pt x="30" y="75"/>
                    </a:lnTo>
                    <a:lnTo>
                      <a:pt x="29" y="76"/>
                    </a:lnTo>
                    <a:lnTo>
                      <a:pt x="28" y="76"/>
                    </a:lnTo>
                    <a:lnTo>
                      <a:pt x="28" y="77"/>
                    </a:lnTo>
                    <a:lnTo>
                      <a:pt x="29" y="79"/>
                    </a:lnTo>
                    <a:lnTo>
                      <a:pt x="28" y="79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5" y="79"/>
                    </a:lnTo>
                    <a:lnTo>
                      <a:pt x="25" y="80"/>
                    </a:lnTo>
                    <a:lnTo>
                      <a:pt x="25" y="81"/>
                    </a:lnTo>
                    <a:lnTo>
                      <a:pt x="24" y="82"/>
                    </a:lnTo>
                    <a:lnTo>
                      <a:pt x="22" y="83"/>
                    </a:lnTo>
                    <a:lnTo>
                      <a:pt x="21" y="83"/>
                    </a:lnTo>
                    <a:lnTo>
                      <a:pt x="20" y="84"/>
                    </a:lnTo>
                    <a:lnTo>
                      <a:pt x="19" y="84"/>
                    </a:lnTo>
                    <a:lnTo>
                      <a:pt x="19" y="85"/>
                    </a:lnTo>
                    <a:lnTo>
                      <a:pt x="18" y="85"/>
                    </a:lnTo>
                    <a:lnTo>
                      <a:pt x="17" y="86"/>
                    </a:lnTo>
                    <a:lnTo>
                      <a:pt x="16" y="87"/>
                    </a:lnTo>
                    <a:lnTo>
                      <a:pt x="16" y="88"/>
                    </a:lnTo>
                    <a:lnTo>
                      <a:pt x="15" y="88"/>
                    </a:lnTo>
                    <a:lnTo>
                      <a:pt x="14" y="89"/>
                    </a:lnTo>
                    <a:lnTo>
                      <a:pt x="14" y="90"/>
                    </a:lnTo>
                    <a:lnTo>
                      <a:pt x="13" y="90"/>
                    </a:lnTo>
                    <a:lnTo>
                      <a:pt x="13" y="91"/>
                    </a:lnTo>
                    <a:lnTo>
                      <a:pt x="12" y="91"/>
                    </a:lnTo>
                    <a:lnTo>
                      <a:pt x="11" y="92"/>
                    </a:lnTo>
                    <a:lnTo>
                      <a:pt x="10" y="91"/>
                    </a:lnTo>
                    <a:lnTo>
                      <a:pt x="9" y="90"/>
                    </a:lnTo>
                    <a:lnTo>
                      <a:pt x="8" y="89"/>
                    </a:lnTo>
                    <a:lnTo>
                      <a:pt x="7" y="89"/>
                    </a:lnTo>
                    <a:lnTo>
                      <a:pt x="6" y="88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4" y="86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6" y="85"/>
                    </a:lnTo>
                    <a:lnTo>
                      <a:pt x="5" y="84"/>
                    </a:lnTo>
                    <a:lnTo>
                      <a:pt x="4" y="84"/>
                    </a:lnTo>
                    <a:lnTo>
                      <a:pt x="4" y="83"/>
                    </a:lnTo>
                    <a:lnTo>
                      <a:pt x="3" y="82"/>
                    </a:lnTo>
                    <a:lnTo>
                      <a:pt x="2" y="81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1"/>
                    </a:lnTo>
                    <a:lnTo>
                      <a:pt x="1" y="80"/>
                    </a:lnTo>
                    <a:lnTo>
                      <a:pt x="1" y="79"/>
                    </a:lnTo>
                    <a:lnTo>
                      <a:pt x="2" y="79"/>
                    </a:lnTo>
                    <a:lnTo>
                      <a:pt x="3" y="78"/>
                    </a:lnTo>
                    <a:lnTo>
                      <a:pt x="4" y="78"/>
                    </a:lnTo>
                    <a:lnTo>
                      <a:pt x="4" y="77"/>
                    </a:lnTo>
                    <a:lnTo>
                      <a:pt x="5" y="76"/>
                    </a:lnTo>
                    <a:lnTo>
                      <a:pt x="6" y="75"/>
                    </a:lnTo>
                    <a:lnTo>
                      <a:pt x="7" y="74"/>
                    </a:lnTo>
                    <a:lnTo>
                      <a:pt x="7" y="75"/>
                    </a:lnTo>
                    <a:lnTo>
                      <a:pt x="8" y="74"/>
                    </a:lnTo>
                    <a:lnTo>
                      <a:pt x="9" y="73"/>
                    </a:lnTo>
                    <a:lnTo>
                      <a:pt x="9" y="72"/>
                    </a:lnTo>
                    <a:lnTo>
                      <a:pt x="8" y="72"/>
                    </a:lnTo>
                    <a:lnTo>
                      <a:pt x="7" y="71"/>
                    </a:lnTo>
                    <a:lnTo>
                      <a:pt x="6" y="71"/>
                    </a:lnTo>
                    <a:lnTo>
                      <a:pt x="5" y="71"/>
                    </a:lnTo>
                    <a:lnTo>
                      <a:pt x="4" y="71"/>
                    </a:lnTo>
                    <a:lnTo>
                      <a:pt x="4" y="70"/>
                    </a:lnTo>
                    <a:lnTo>
                      <a:pt x="5" y="69"/>
                    </a:lnTo>
                    <a:lnTo>
                      <a:pt x="6" y="69"/>
                    </a:lnTo>
                    <a:lnTo>
                      <a:pt x="7" y="68"/>
                    </a:lnTo>
                    <a:lnTo>
                      <a:pt x="8" y="67"/>
                    </a:lnTo>
                    <a:lnTo>
                      <a:pt x="9" y="66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0" y="64"/>
                    </a:lnTo>
                    <a:lnTo>
                      <a:pt x="11" y="64"/>
                    </a:lnTo>
                    <a:lnTo>
                      <a:pt x="11" y="63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60"/>
                    </a:lnTo>
                    <a:lnTo>
                      <a:pt x="16" y="59"/>
                    </a:lnTo>
                    <a:lnTo>
                      <a:pt x="15" y="57"/>
                    </a:lnTo>
                    <a:lnTo>
                      <a:pt x="15" y="56"/>
                    </a:lnTo>
                    <a:lnTo>
                      <a:pt x="16" y="54"/>
                    </a:lnTo>
                    <a:lnTo>
                      <a:pt x="19" y="53"/>
                    </a:lnTo>
                    <a:lnTo>
                      <a:pt x="18" y="52"/>
                    </a:lnTo>
                    <a:lnTo>
                      <a:pt x="17" y="51"/>
                    </a:lnTo>
                    <a:lnTo>
                      <a:pt x="17" y="50"/>
                    </a:lnTo>
                    <a:lnTo>
                      <a:pt x="17" y="48"/>
                    </a:lnTo>
                    <a:lnTo>
                      <a:pt x="17" y="47"/>
                    </a:lnTo>
                    <a:lnTo>
                      <a:pt x="19" y="44"/>
                    </a:lnTo>
                    <a:lnTo>
                      <a:pt x="12" y="35"/>
                    </a:lnTo>
                    <a:lnTo>
                      <a:pt x="11" y="36"/>
                    </a:lnTo>
                    <a:lnTo>
                      <a:pt x="9" y="35"/>
                    </a:lnTo>
                    <a:lnTo>
                      <a:pt x="10" y="32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1" y="29"/>
                    </a:lnTo>
                    <a:lnTo>
                      <a:pt x="11" y="27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5" y="16"/>
                    </a:lnTo>
                    <a:lnTo>
                      <a:pt x="13" y="13"/>
                    </a:lnTo>
                    <a:lnTo>
                      <a:pt x="11" y="15"/>
                    </a:lnTo>
                    <a:lnTo>
                      <a:pt x="11" y="16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8" y="9"/>
                    </a:lnTo>
                    <a:close/>
                  </a:path>
                </a:pathLst>
              </a:custGeom>
              <a:gradFill>
                <a:gsLst>
                  <a:gs pos="50000">
                    <a:srgbClr val="92D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72" name="230"/>
              <p:cNvSpPr>
                <a:spLocks/>
              </p:cNvSpPr>
              <p:nvPr/>
            </p:nvSpPr>
            <p:spPr bwMode="auto">
              <a:xfrm>
                <a:off x="578746" y="2585154"/>
                <a:ext cx="1094585" cy="661603"/>
              </a:xfrm>
              <a:custGeom>
                <a:avLst/>
                <a:gdLst>
                  <a:gd name="T0" fmla="*/ 6 w 87"/>
                  <a:gd name="T1" fmla="*/ 16 h 54"/>
                  <a:gd name="T2" fmla="*/ 16 w 87"/>
                  <a:gd name="T3" fmla="*/ 16 h 54"/>
                  <a:gd name="T4" fmla="*/ 18 w 87"/>
                  <a:gd name="T5" fmla="*/ 12 h 54"/>
                  <a:gd name="T6" fmla="*/ 23 w 87"/>
                  <a:gd name="T7" fmla="*/ 13 h 54"/>
                  <a:gd name="T8" fmla="*/ 26 w 87"/>
                  <a:gd name="T9" fmla="*/ 11 h 54"/>
                  <a:gd name="T10" fmla="*/ 30 w 87"/>
                  <a:gd name="T11" fmla="*/ 5 h 54"/>
                  <a:gd name="T12" fmla="*/ 37 w 87"/>
                  <a:gd name="T13" fmla="*/ 1 h 54"/>
                  <a:gd name="T14" fmla="*/ 38 w 87"/>
                  <a:gd name="T15" fmla="*/ 0 h 54"/>
                  <a:gd name="T16" fmla="*/ 43 w 87"/>
                  <a:gd name="T17" fmla="*/ 1 h 54"/>
                  <a:gd name="T18" fmla="*/ 47 w 87"/>
                  <a:gd name="T19" fmla="*/ 4 h 54"/>
                  <a:gd name="T20" fmla="*/ 49 w 87"/>
                  <a:gd name="T21" fmla="*/ 5 h 54"/>
                  <a:gd name="T22" fmla="*/ 55 w 87"/>
                  <a:gd name="T23" fmla="*/ 2 h 54"/>
                  <a:gd name="T24" fmla="*/ 58 w 87"/>
                  <a:gd name="T25" fmla="*/ 5 h 54"/>
                  <a:gd name="T26" fmla="*/ 64 w 87"/>
                  <a:gd name="T27" fmla="*/ 4 h 54"/>
                  <a:gd name="T28" fmla="*/ 68 w 87"/>
                  <a:gd name="T29" fmla="*/ 9 h 54"/>
                  <a:gd name="T30" fmla="*/ 69 w 87"/>
                  <a:gd name="T31" fmla="*/ 13 h 54"/>
                  <a:gd name="T32" fmla="*/ 73 w 87"/>
                  <a:gd name="T33" fmla="*/ 15 h 54"/>
                  <a:gd name="T34" fmla="*/ 77 w 87"/>
                  <a:gd name="T35" fmla="*/ 20 h 54"/>
                  <a:gd name="T36" fmla="*/ 80 w 87"/>
                  <a:gd name="T37" fmla="*/ 20 h 54"/>
                  <a:gd name="T38" fmla="*/ 82 w 87"/>
                  <a:gd name="T39" fmla="*/ 21 h 54"/>
                  <a:gd name="T40" fmla="*/ 83 w 87"/>
                  <a:gd name="T41" fmla="*/ 24 h 54"/>
                  <a:gd name="T42" fmla="*/ 85 w 87"/>
                  <a:gd name="T43" fmla="*/ 29 h 54"/>
                  <a:gd name="T44" fmla="*/ 82 w 87"/>
                  <a:gd name="T45" fmla="*/ 36 h 54"/>
                  <a:gd name="T46" fmla="*/ 69 w 87"/>
                  <a:gd name="T47" fmla="*/ 36 h 54"/>
                  <a:gd name="T48" fmla="*/ 57 w 87"/>
                  <a:gd name="T49" fmla="*/ 41 h 54"/>
                  <a:gd name="T50" fmla="*/ 50 w 87"/>
                  <a:gd name="T51" fmla="*/ 42 h 54"/>
                  <a:gd name="T52" fmla="*/ 49 w 87"/>
                  <a:gd name="T53" fmla="*/ 46 h 54"/>
                  <a:gd name="T54" fmla="*/ 48 w 87"/>
                  <a:gd name="T55" fmla="*/ 47 h 54"/>
                  <a:gd name="T56" fmla="*/ 46 w 87"/>
                  <a:gd name="T57" fmla="*/ 49 h 54"/>
                  <a:gd name="T58" fmla="*/ 44 w 87"/>
                  <a:gd name="T59" fmla="*/ 49 h 54"/>
                  <a:gd name="T60" fmla="*/ 39 w 87"/>
                  <a:gd name="T61" fmla="*/ 48 h 54"/>
                  <a:gd name="T62" fmla="*/ 35 w 87"/>
                  <a:gd name="T63" fmla="*/ 48 h 54"/>
                  <a:gd name="T64" fmla="*/ 35 w 87"/>
                  <a:gd name="T65" fmla="*/ 52 h 54"/>
                  <a:gd name="T66" fmla="*/ 34 w 87"/>
                  <a:gd name="T67" fmla="*/ 54 h 54"/>
                  <a:gd name="T68" fmla="*/ 29 w 87"/>
                  <a:gd name="T69" fmla="*/ 53 h 54"/>
                  <a:gd name="T70" fmla="*/ 27 w 87"/>
                  <a:gd name="T71" fmla="*/ 51 h 54"/>
                  <a:gd name="T72" fmla="*/ 28 w 87"/>
                  <a:gd name="T73" fmla="*/ 49 h 54"/>
                  <a:gd name="T74" fmla="*/ 23 w 87"/>
                  <a:gd name="T75" fmla="*/ 49 h 54"/>
                  <a:gd name="T76" fmla="*/ 16 w 87"/>
                  <a:gd name="T77" fmla="*/ 52 h 54"/>
                  <a:gd name="T78" fmla="*/ 9 w 87"/>
                  <a:gd name="T79" fmla="*/ 36 h 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7"/>
                  <a:gd name="T121" fmla="*/ 0 h 54"/>
                  <a:gd name="T122" fmla="*/ 87 w 87"/>
                  <a:gd name="T123" fmla="*/ 54 h 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7" h="54">
                    <a:moveTo>
                      <a:pt x="0" y="19"/>
                    </a:moveTo>
                    <a:lnTo>
                      <a:pt x="6" y="16"/>
                    </a:lnTo>
                    <a:lnTo>
                      <a:pt x="8" y="19"/>
                    </a:lnTo>
                    <a:lnTo>
                      <a:pt x="16" y="16"/>
                    </a:lnTo>
                    <a:lnTo>
                      <a:pt x="15" y="14"/>
                    </a:lnTo>
                    <a:lnTo>
                      <a:pt x="18" y="12"/>
                    </a:lnTo>
                    <a:lnTo>
                      <a:pt x="23" y="16"/>
                    </a:lnTo>
                    <a:lnTo>
                      <a:pt x="23" y="13"/>
                    </a:lnTo>
                    <a:lnTo>
                      <a:pt x="26" y="12"/>
                    </a:lnTo>
                    <a:lnTo>
                      <a:pt x="26" y="11"/>
                    </a:lnTo>
                    <a:lnTo>
                      <a:pt x="32" y="9"/>
                    </a:lnTo>
                    <a:lnTo>
                      <a:pt x="30" y="5"/>
                    </a:lnTo>
                    <a:lnTo>
                      <a:pt x="37" y="0"/>
                    </a:lnTo>
                    <a:lnTo>
                      <a:pt x="37" y="1"/>
                    </a:lnTo>
                    <a:lnTo>
                      <a:pt x="38" y="0"/>
                    </a:lnTo>
                    <a:lnTo>
                      <a:pt x="40" y="2"/>
                    </a:lnTo>
                    <a:lnTo>
                      <a:pt x="43" y="1"/>
                    </a:lnTo>
                    <a:lnTo>
                      <a:pt x="45" y="0"/>
                    </a:lnTo>
                    <a:lnTo>
                      <a:pt x="47" y="4"/>
                    </a:lnTo>
                    <a:lnTo>
                      <a:pt x="48" y="3"/>
                    </a:lnTo>
                    <a:lnTo>
                      <a:pt x="49" y="5"/>
                    </a:lnTo>
                    <a:lnTo>
                      <a:pt x="51" y="4"/>
                    </a:lnTo>
                    <a:lnTo>
                      <a:pt x="55" y="2"/>
                    </a:lnTo>
                    <a:lnTo>
                      <a:pt x="57" y="5"/>
                    </a:lnTo>
                    <a:lnTo>
                      <a:pt x="58" y="5"/>
                    </a:lnTo>
                    <a:lnTo>
                      <a:pt x="59" y="6"/>
                    </a:lnTo>
                    <a:lnTo>
                      <a:pt x="64" y="4"/>
                    </a:lnTo>
                    <a:lnTo>
                      <a:pt x="66" y="10"/>
                    </a:lnTo>
                    <a:lnTo>
                      <a:pt x="68" y="9"/>
                    </a:lnTo>
                    <a:lnTo>
                      <a:pt x="68" y="10"/>
                    </a:lnTo>
                    <a:lnTo>
                      <a:pt x="69" y="13"/>
                    </a:lnTo>
                    <a:lnTo>
                      <a:pt x="71" y="14"/>
                    </a:lnTo>
                    <a:lnTo>
                      <a:pt x="73" y="15"/>
                    </a:lnTo>
                    <a:lnTo>
                      <a:pt x="75" y="19"/>
                    </a:lnTo>
                    <a:lnTo>
                      <a:pt x="77" y="20"/>
                    </a:lnTo>
                    <a:lnTo>
                      <a:pt x="78" y="21"/>
                    </a:lnTo>
                    <a:lnTo>
                      <a:pt x="80" y="20"/>
                    </a:lnTo>
                    <a:lnTo>
                      <a:pt x="81" y="22"/>
                    </a:lnTo>
                    <a:lnTo>
                      <a:pt x="82" y="21"/>
                    </a:lnTo>
                    <a:lnTo>
                      <a:pt x="84" y="23"/>
                    </a:lnTo>
                    <a:lnTo>
                      <a:pt x="83" y="24"/>
                    </a:lnTo>
                    <a:lnTo>
                      <a:pt x="85" y="26"/>
                    </a:lnTo>
                    <a:lnTo>
                      <a:pt x="85" y="29"/>
                    </a:lnTo>
                    <a:lnTo>
                      <a:pt x="87" y="33"/>
                    </a:lnTo>
                    <a:lnTo>
                      <a:pt x="82" y="36"/>
                    </a:lnTo>
                    <a:lnTo>
                      <a:pt x="79" y="31"/>
                    </a:lnTo>
                    <a:lnTo>
                      <a:pt x="69" y="36"/>
                    </a:lnTo>
                    <a:lnTo>
                      <a:pt x="62" y="41"/>
                    </a:lnTo>
                    <a:lnTo>
                      <a:pt x="57" y="41"/>
                    </a:lnTo>
                    <a:lnTo>
                      <a:pt x="50" y="42"/>
                    </a:lnTo>
                    <a:lnTo>
                      <a:pt x="50" y="43"/>
                    </a:lnTo>
                    <a:lnTo>
                      <a:pt x="49" y="46"/>
                    </a:lnTo>
                    <a:lnTo>
                      <a:pt x="49" y="47"/>
                    </a:lnTo>
                    <a:lnTo>
                      <a:pt x="48" y="47"/>
                    </a:lnTo>
                    <a:lnTo>
                      <a:pt x="47" y="47"/>
                    </a:lnTo>
                    <a:lnTo>
                      <a:pt x="46" y="49"/>
                    </a:lnTo>
                    <a:lnTo>
                      <a:pt x="45" y="49"/>
                    </a:lnTo>
                    <a:lnTo>
                      <a:pt x="44" y="49"/>
                    </a:lnTo>
                    <a:lnTo>
                      <a:pt x="42" y="48"/>
                    </a:lnTo>
                    <a:lnTo>
                      <a:pt x="39" y="48"/>
                    </a:lnTo>
                    <a:lnTo>
                      <a:pt x="36" y="48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5" y="52"/>
                    </a:lnTo>
                    <a:lnTo>
                      <a:pt x="35" y="54"/>
                    </a:lnTo>
                    <a:lnTo>
                      <a:pt x="34" y="54"/>
                    </a:lnTo>
                    <a:lnTo>
                      <a:pt x="32" y="54"/>
                    </a:lnTo>
                    <a:lnTo>
                      <a:pt x="29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8" y="51"/>
                    </a:lnTo>
                    <a:lnTo>
                      <a:pt x="28" y="49"/>
                    </a:lnTo>
                    <a:lnTo>
                      <a:pt x="25" y="49"/>
                    </a:lnTo>
                    <a:lnTo>
                      <a:pt x="23" y="49"/>
                    </a:lnTo>
                    <a:lnTo>
                      <a:pt x="22" y="50"/>
                    </a:lnTo>
                    <a:lnTo>
                      <a:pt x="16" y="52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0" y="19"/>
                    </a:lnTo>
                    <a:close/>
                  </a:path>
                </a:pathLst>
              </a:custGeom>
              <a:gradFill>
                <a:gsLst>
                  <a:gs pos="50000">
                    <a:srgbClr val="92D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73" name="220"/>
              <p:cNvSpPr>
                <a:spLocks/>
              </p:cNvSpPr>
              <p:nvPr/>
            </p:nvSpPr>
            <p:spPr bwMode="auto">
              <a:xfrm>
                <a:off x="2591777" y="216425"/>
                <a:ext cx="830375" cy="1016909"/>
              </a:xfrm>
              <a:custGeom>
                <a:avLst/>
                <a:gdLst>
                  <a:gd name="T0" fmla="*/ 3 w 66"/>
                  <a:gd name="T1" fmla="*/ 26 h 83"/>
                  <a:gd name="T2" fmla="*/ 15 w 66"/>
                  <a:gd name="T3" fmla="*/ 20 h 83"/>
                  <a:gd name="T4" fmla="*/ 25 w 66"/>
                  <a:gd name="T5" fmla="*/ 17 h 83"/>
                  <a:gd name="T6" fmla="*/ 26 w 66"/>
                  <a:gd name="T7" fmla="*/ 18 h 83"/>
                  <a:gd name="T8" fmla="*/ 28 w 66"/>
                  <a:gd name="T9" fmla="*/ 17 h 83"/>
                  <a:gd name="T10" fmla="*/ 25 w 66"/>
                  <a:gd name="T11" fmla="*/ 5 h 83"/>
                  <a:gd name="T12" fmla="*/ 43 w 66"/>
                  <a:gd name="T13" fmla="*/ 20 h 83"/>
                  <a:gd name="T14" fmla="*/ 49 w 66"/>
                  <a:gd name="T15" fmla="*/ 35 h 83"/>
                  <a:gd name="T16" fmla="*/ 51 w 66"/>
                  <a:gd name="T17" fmla="*/ 35 h 83"/>
                  <a:gd name="T18" fmla="*/ 53 w 66"/>
                  <a:gd name="T19" fmla="*/ 34 h 83"/>
                  <a:gd name="T20" fmla="*/ 58 w 66"/>
                  <a:gd name="T21" fmla="*/ 37 h 83"/>
                  <a:gd name="T22" fmla="*/ 62 w 66"/>
                  <a:gd name="T23" fmla="*/ 36 h 83"/>
                  <a:gd name="T24" fmla="*/ 66 w 66"/>
                  <a:gd name="T25" fmla="*/ 37 h 83"/>
                  <a:gd name="T26" fmla="*/ 64 w 66"/>
                  <a:gd name="T27" fmla="*/ 41 h 83"/>
                  <a:gd name="T28" fmla="*/ 61 w 66"/>
                  <a:gd name="T29" fmla="*/ 42 h 83"/>
                  <a:gd name="T30" fmla="*/ 59 w 66"/>
                  <a:gd name="T31" fmla="*/ 43 h 83"/>
                  <a:gd name="T32" fmla="*/ 58 w 66"/>
                  <a:gd name="T33" fmla="*/ 44 h 83"/>
                  <a:gd name="T34" fmla="*/ 56 w 66"/>
                  <a:gd name="T35" fmla="*/ 47 h 83"/>
                  <a:gd name="T36" fmla="*/ 56 w 66"/>
                  <a:gd name="T37" fmla="*/ 49 h 83"/>
                  <a:gd name="T38" fmla="*/ 56 w 66"/>
                  <a:gd name="T39" fmla="*/ 51 h 83"/>
                  <a:gd name="T40" fmla="*/ 55 w 66"/>
                  <a:gd name="T41" fmla="*/ 52 h 83"/>
                  <a:gd name="T42" fmla="*/ 54 w 66"/>
                  <a:gd name="T43" fmla="*/ 56 h 83"/>
                  <a:gd name="T44" fmla="*/ 53 w 66"/>
                  <a:gd name="T45" fmla="*/ 59 h 83"/>
                  <a:gd name="T46" fmla="*/ 54 w 66"/>
                  <a:gd name="T47" fmla="*/ 61 h 83"/>
                  <a:gd name="T48" fmla="*/ 53 w 66"/>
                  <a:gd name="T49" fmla="*/ 63 h 83"/>
                  <a:gd name="T50" fmla="*/ 55 w 66"/>
                  <a:gd name="T51" fmla="*/ 64 h 83"/>
                  <a:gd name="T52" fmla="*/ 57 w 66"/>
                  <a:gd name="T53" fmla="*/ 65 h 83"/>
                  <a:gd name="T54" fmla="*/ 58 w 66"/>
                  <a:gd name="T55" fmla="*/ 66 h 83"/>
                  <a:gd name="T56" fmla="*/ 59 w 66"/>
                  <a:gd name="T57" fmla="*/ 67 h 83"/>
                  <a:gd name="T58" fmla="*/ 58 w 66"/>
                  <a:gd name="T59" fmla="*/ 68 h 83"/>
                  <a:gd name="T60" fmla="*/ 59 w 66"/>
                  <a:gd name="T61" fmla="*/ 69 h 83"/>
                  <a:gd name="T62" fmla="*/ 60 w 66"/>
                  <a:gd name="T63" fmla="*/ 70 h 83"/>
                  <a:gd name="T64" fmla="*/ 60 w 66"/>
                  <a:gd name="T65" fmla="*/ 71 h 83"/>
                  <a:gd name="T66" fmla="*/ 53 w 66"/>
                  <a:gd name="T67" fmla="*/ 76 h 83"/>
                  <a:gd name="T68" fmla="*/ 45 w 66"/>
                  <a:gd name="T69" fmla="*/ 75 h 83"/>
                  <a:gd name="T70" fmla="*/ 43 w 66"/>
                  <a:gd name="T71" fmla="*/ 81 h 83"/>
                  <a:gd name="T72" fmla="*/ 37 w 66"/>
                  <a:gd name="T73" fmla="*/ 80 h 83"/>
                  <a:gd name="T74" fmla="*/ 30 w 66"/>
                  <a:gd name="T75" fmla="*/ 80 h 83"/>
                  <a:gd name="T76" fmla="*/ 22 w 66"/>
                  <a:gd name="T77" fmla="*/ 80 h 83"/>
                  <a:gd name="T78" fmla="*/ 17 w 66"/>
                  <a:gd name="T79" fmla="*/ 72 h 83"/>
                  <a:gd name="T80" fmla="*/ 12 w 66"/>
                  <a:gd name="T81" fmla="*/ 56 h 83"/>
                  <a:gd name="T82" fmla="*/ 7 w 66"/>
                  <a:gd name="T83" fmla="*/ 47 h 83"/>
                  <a:gd name="T84" fmla="*/ 0 w 66"/>
                  <a:gd name="T85" fmla="*/ 35 h 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6"/>
                  <a:gd name="T130" fmla="*/ 0 h 83"/>
                  <a:gd name="T131" fmla="*/ 66 w 66"/>
                  <a:gd name="T132" fmla="*/ 83 h 8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6" h="83">
                    <a:moveTo>
                      <a:pt x="0" y="35"/>
                    </a:moveTo>
                    <a:lnTo>
                      <a:pt x="6" y="32"/>
                    </a:lnTo>
                    <a:lnTo>
                      <a:pt x="3" y="26"/>
                    </a:lnTo>
                    <a:lnTo>
                      <a:pt x="9" y="23"/>
                    </a:lnTo>
                    <a:lnTo>
                      <a:pt x="11" y="25"/>
                    </a:lnTo>
                    <a:lnTo>
                      <a:pt x="15" y="20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5" y="17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25" y="5"/>
                    </a:lnTo>
                    <a:lnTo>
                      <a:pt x="36" y="0"/>
                    </a:lnTo>
                    <a:lnTo>
                      <a:pt x="38" y="10"/>
                    </a:lnTo>
                    <a:lnTo>
                      <a:pt x="43" y="20"/>
                    </a:lnTo>
                    <a:lnTo>
                      <a:pt x="46" y="24"/>
                    </a:lnTo>
                    <a:lnTo>
                      <a:pt x="49" y="34"/>
                    </a:lnTo>
                    <a:lnTo>
                      <a:pt x="49" y="35"/>
                    </a:lnTo>
                    <a:lnTo>
                      <a:pt x="50" y="36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2" y="35"/>
                    </a:lnTo>
                    <a:lnTo>
                      <a:pt x="53" y="34"/>
                    </a:lnTo>
                    <a:lnTo>
                      <a:pt x="55" y="36"/>
                    </a:lnTo>
                    <a:lnTo>
                      <a:pt x="56" y="36"/>
                    </a:lnTo>
                    <a:lnTo>
                      <a:pt x="58" y="37"/>
                    </a:lnTo>
                    <a:lnTo>
                      <a:pt x="59" y="37"/>
                    </a:lnTo>
                    <a:lnTo>
                      <a:pt x="60" y="37"/>
                    </a:lnTo>
                    <a:lnTo>
                      <a:pt x="62" y="36"/>
                    </a:lnTo>
                    <a:lnTo>
                      <a:pt x="63" y="36"/>
                    </a:lnTo>
                    <a:lnTo>
                      <a:pt x="64" y="35"/>
                    </a:lnTo>
                    <a:lnTo>
                      <a:pt x="66" y="37"/>
                    </a:lnTo>
                    <a:lnTo>
                      <a:pt x="64" y="39"/>
                    </a:lnTo>
                    <a:lnTo>
                      <a:pt x="64" y="41"/>
                    </a:lnTo>
                    <a:lnTo>
                      <a:pt x="62" y="41"/>
                    </a:lnTo>
                    <a:lnTo>
                      <a:pt x="61" y="42"/>
                    </a:lnTo>
                    <a:lnTo>
                      <a:pt x="60" y="42"/>
                    </a:lnTo>
                    <a:lnTo>
                      <a:pt x="59" y="43"/>
                    </a:lnTo>
                    <a:lnTo>
                      <a:pt x="59" y="44"/>
                    </a:lnTo>
                    <a:lnTo>
                      <a:pt x="58" y="44"/>
                    </a:lnTo>
                    <a:lnTo>
                      <a:pt x="57" y="45"/>
                    </a:lnTo>
                    <a:lnTo>
                      <a:pt x="57" y="46"/>
                    </a:lnTo>
                    <a:lnTo>
                      <a:pt x="56" y="47"/>
                    </a:lnTo>
                    <a:lnTo>
                      <a:pt x="56" y="48"/>
                    </a:lnTo>
                    <a:lnTo>
                      <a:pt x="56" y="49"/>
                    </a:lnTo>
                    <a:lnTo>
                      <a:pt x="56" y="50"/>
                    </a:lnTo>
                    <a:lnTo>
                      <a:pt x="56" y="51"/>
                    </a:lnTo>
                    <a:lnTo>
                      <a:pt x="55" y="51"/>
                    </a:lnTo>
                    <a:lnTo>
                      <a:pt x="55" y="52"/>
                    </a:lnTo>
                    <a:lnTo>
                      <a:pt x="55" y="53"/>
                    </a:lnTo>
                    <a:lnTo>
                      <a:pt x="54" y="54"/>
                    </a:lnTo>
                    <a:lnTo>
                      <a:pt x="54" y="56"/>
                    </a:lnTo>
                    <a:lnTo>
                      <a:pt x="54" y="57"/>
                    </a:lnTo>
                    <a:lnTo>
                      <a:pt x="53" y="58"/>
                    </a:lnTo>
                    <a:lnTo>
                      <a:pt x="53" y="59"/>
                    </a:lnTo>
                    <a:lnTo>
                      <a:pt x="53" y="60"/>
                    </a:lnTo>
                    <a:lnTo>
                      <a:pt x="53" y="61"/>
                    </a:lnTo>
                    <a:lnTo>
                      <a:pt x="54" y="61"/>
                    </a:lnTo>
                    <a:lnTo>
                      <a:pt x="54" y="62"/>
                    </a:lnTo>
                    <a:lnTo>
                      <a:pt x="53" y="62"/>
                    </a:lnTo>
                    <a:lnTo>
                      <a:pt x="53" y="63"/>
                    </a:lnTo>
                    <a:lnTo>
                      <a:pt x="54" y="64"/>
                    </a:lnTo>
                    <a:lnTo>
                      <a:pt x="55" y="64"/>
                    </a:lnTo>
                    <a:lnTo>
                      <a:pt x="56" y="65"/>
                    </a:lnTo>
                    <a:lnTo>
                      <a:pt x="57" y="65"/>
                    </a:lnTo>
                    <a:lnTo>
                      <a:pt x="58" y="66"/>
                    </a:lnTo>
                    <a:lnTo>
                      <a:pt x="59" y="66"/>
                    </a:lnTo>
                    <a:lnTo>
                      <a:pt x="59" y="67"/>
                    </a:lnTo>
                    <a:lnTo>
                      <a:pt x="58" y="67"/>
                    </a:lnTo>
                    <a:lnTo>
                      <a:pt x="58" y="68"/>
                    </a:lnTo>
                    <a:lnTo>
                      <a:pt x="58" y="69"/>
                    </a:lnTo>
                    <a:lnTo>
                      <a:pt x="59" y="69"/>
                    </a:lnTo>
                    <a:lnTo>
                      <a:pt x="59" y="70"/>
                    </a:lnTo>
                    <a:lnTo>
                      <a:pt x="60" y="70"/>
                    </a:lnTo>
                    <a:lnTo>
                      <a:pt x="60" y="71"/>
                    </a:lnTo>
                    <a:lnTo>
                      <a:pt x="56" y="72"/>
                    </a:lnTo>
                    <a:lnTo>
                      <a:pt x="57" y="74"/>
                    </a:lnTo>
                    <a:lnTo>
                      <a:pt x="53" y="76"/>
                    </a:lnTo>
                    <a:lnTo>
                      <a:pt x="51" y="73"/>
                    </a:lnTo>
                    <a:lnTo>
                      <a:pt x="46" y="77"/>
                    </a:lnTo>
                    <a:lnTo>
                      <a:pt x="45" y="75"/>
                    </a:lnTo>
                    <a:lnTo>
                      <a:pt x="43" y="76"/>
                    </a:lnTo>
                    <a:lnTo>
                      <a:pt x="42" y="77"/>
                    </a:lnTo>
                    <a:lnTo>
                      <a:pt x="43" y="81"/>
                    </a:lnTo>
                    <a:lnTo>
                      <a:pt x="41" y="83"/>
                    </a:lnTo>
                    <a:lnTo>
                      <a:pt x="38" y="80"/>
                    </a:lnTo>
                    <a:lnTo>
                      <a:pt x="37" y="80"/>
                    </a:lnTo>
                    <a:lnTo>
                      <a:pt x="34" y="80"/>
                    </a:lnTo>
                    <a:lnTo>
                      <a:pt x="33" y="80"/>
                    </a:lnTo>
                    <a:lnTo>
                      <a:pt x="30" y="80"/>
                    </a:lnTo>
                    <a:lnTo>
                      <a:pt x="27" y="80"/>
                    </a:lnTo>
                    <a:lnTo>
                      <a:pt x="22" y="80"/>
                    </a:lnTo>
                    <a:lnTo>
                      <a:pt x="21" y="79"/>
                    </a:lnTo>
                    <a:lnTo>
                      <a:pt x="17" y="81"/>
                    </a:lnTo>
                    <a:lnTo>
                      <a:pt x="17" y="72"/>
                    </a:lnTo>
                    <a:lnTo>
                      <a:pt x="11" y="60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1" y="55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5" y="47"/>
                    </a:lnTo>
                    <a:lnTo>
                      <a:pt x="0" y="35"/>
                    </a:lnTo>
                    <a:close/>
                  </a:path>
                </a:pathLst>
              </a:custGeom>
              <a:gradFill>
                <a:gsLst>
                  <a:gs pos="50000">
                    <a:srgbClr val="92D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74" name="180"/>
              <p:cNvSpPr>
                <a:spLocks/>
              </p:cNvSpPr>
              <p:nvPr/>
            </p:nvSpPr>
            <p:spPr bwMode="auto">
              <a:xfrm>
                <a:off x="780049" y="2964964"/>
                <a:ext cx="1207818" cy="1004657"/>
              </a:xfrm>
              <a:custGeom>
                <a:avLst/>
                <a:gdLst>
                  <a:gd name="T0" fmla="*/ 6 w 96"/>
                  <a:gd name="T1" fmla="*/ 19 h 82"/>
                  <a:gd name="T2" fmla="*/ 9 w 96"/>
                  <a:gd name="T3" fmla="*/ 18 h 82"/>
                  <a:gd name="T4" fmla="*/ 12 w 96"/>
                  <a:gd name="T5" fmla="*/ 20 h 82"/>
                  <a:gd name="T6" fmla="*/ 11 w 96"/>
                  <a:gd name="T7" fmla="*/ 22 h 82"/>
                  <a:gd name="T8" fmla="*/ 16 w 96"/>
                  <a:gd name="T9" fmla="*/ 23 h 82"/>
                  <a:gd name="T10" fmla="*/ 19 w 96"/>
                  <a:gd name="T11" fmla="*/ 23 h 82"/>
                  <a:gd name="T12" fmla="*/ 19 w 96"/>
                  <a:gd name="T13" fmla="*/ 19 h 82"/>
                  <a:gd name="T14" fmla="*/ 20 w 96"/>
                  <a:gd name="T15" fmla="*/ 17 h 82"/>
                  <a:gd name="T16" fmla="*/ 26 w 96"/>
                  <a:gd name="T17" fmla="*/ 17 h 82"/>
                  <a:gd name="T18" fmla="*/ 29 w 96"/>
                  <a:gd name="T19" fmla="*/ 18 h 82"/>
                  <a:gd name="T20" fmla="*/ 31 w 96"/>
                  <a:gd name="T21" fmla="*/ 16 h 82"/>
                  <a:gd name="T22" fmla="*/ 33 w 96"/>
                  <a:gd name="T23" fmla="*/ 16 h 82"/>
                  <a:gd name="T24" fmla="*/ 34 w 96"/>
                  <a:gd name="T25" fmla="*/ 12 h 82"/>
                  <a:gd name="T26" fmla="*/ 34 w 96"/>
                  <a:gd name="T27" fmla="*/ 11 h 82"/>
                  <a:gd name="T28" fmla="*/ 46 w 96"/>
                  <a:gd name="T29" fmla="*/ 10 h 82"/>
                  <a:gd name="T30" fmla="*/ 63 w 96"/>
                  <a:gd name="T31" fmla="*/ 0 h 82"/>
                  <a:gd name="T32" fmla="*/ 71 w 96"/>
                  <a:gd name="T33" fmla="*/ 2 h 82"/>
                  <a:gd name="T34" fmla="*/ 74 w 96"/>
                  <a:gd name="T35" fmla="*/ 7 h 82"/>
                  <a:gd name="T36" fmla="*/ 77 w 96"/>
                  <a:gd name="T37" fmla="*/ 10 h 82"/>
                  <a:gd name="T38" fmla="*/ 78 w 96"/>
                  <a:gd name="T39" fmla="*/ 14 h 82"/>
                  <a:gd name="T40" fmla="*/ 85 w 96"/>
                  <a:gd name="T41" fmla="*/ 25 h 82"/>
                  <a:gd name="T42" fmla="*/ 82 w 96"/>
                  <a:gd name="T43" fmla="*/ 34 h 82"/>
                  <a:gd name="T44" fmla="*/ 92 w 96"/>
                  <a:gd name="T45" fmla="*/ 38 h 82"/>
                  <a:gd name="T46" fmla="*/ 94 w 96"/>
                  <a:gd name="T47" fmla="*/ 46 h 82"/>
                  <a:gd name="T48" fmla="*/ 96 w 96"/>
                  <a:gd name="T49" fmla="*/ 51 h 82"/>
                  <a:gd name="T50" fmla="*/ 92 w 96"/>
                  <a:gd name="T51" fmla="*/ 54 h 82"/>
                  <a:gd name="T52" fmla="*/ 83 w 96"/>
                  <a:gd name="T53" fmla="*/ 51 h 82"/>
                  <a:gd name="T54" fmla="*/ 76 w 96"/>
                  <a:gd name="T55" fmla="*/ 46 h 82"/>
                  <a:gd name="T56" fmla="*/ 67 w 96"/>
                  <a:gd name="T57" fmla="*/ 52 h 82"/>
                  <a:gd name="T58" fmla="*/ 63 w 96"/>
                  <a:gd name="T59" fmla="*/ 62 h 82"/>
                  <a:gd name="T60" fmla="*/ 58 w 96"/>
                  <a:gd name="T61" fmla="*/ 61 h 82"/>
                  <a:gd name="T62" fmla="*/ 60 w 96"/>
                  <a:gd name="T63" fmla="*/ 69 h 82"/>
                  <a:gd name="T64" fmla="*/ 49 w 96"/>
                  <a:gd name="T65" fmla="*/ 72 h 82"/>
                  <a:gd name="T66" fmla="*/ 44 w 96"/>
                  <a:gd name="T67" fmla="*/ 69 h 82"/>
                  <a:gd name="T68" fmla="*/ 42 w 96"/>
                  <a:gd name="T69" fmla="*/ 68 h 82"/>
                  <a:gd name="T70" fmla="*/ 41 w 96"/>
                  <a:gd name="T71" fmla="*/ 67 h 82"/>
                  <a:gd name="T72" fmla="*/ 27 w 96"/>
                  <a:gd name="T73" fmla="*/ 74 h 82"/>
                  <a:gd name="T74" fmla="*/ 28 w 96"/>
                  <a:gd name="T75" fmla="*/ 77 h 82"/>
                  <a:gd name="T76" fmla="*/ 32 w 96"/>
                  <a:gd name="T77" fmla="*/ 78 h 82"/>
                  <a:gd name="T78" fmla="*/ 29 w 96"/>
                  <a:gd name="T79" fmla="*/ 80 h 82"/>
                  <a:gd name="T80" fmla="*/ 25 w 96"/>
                  <a:gd name="T81" fmla="*/ 72 h 82"/>
                  <a:gd name="T82" fmla="*/ 21 w 96"/>
                  <a:gd name="T83" fmla="*/ 64 h 82"/>
                  <a:gd name="T84" fmla="*/ 14 w 96"/>
                  <a:gd name="T85" fmla="*/ 50 h 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6"/>
                  <a:gd name="T130" fmla="*/ 0 h 82"/>
                  <a:gd name="T131" fmla="*/ 96 w 96"/>
                  <a:gd name="T132" fmla="*/ 82 h 8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6" h="82">
                    <a:moveTo>
                      <a:pt x="0" y="21"/>
                    </a:moveTo>
                    <a:lnTo>
                      <a:pt x="6" y="19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19" y="23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3" y="17"/>
                    </a:lnTo>
                    <a:lnTo>
                      <a:pt x="26" y="17"/>
                    </a:lnTo>
                    <a:lnTo>
                      <a:pt x="28" y="18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3" y="15"/>
                    </a:lnTo>
                    <a:lnTo>
                      <a:pt x="34" y="12"/>
                    </a:lnTo>
                    <a:lnTo>
                      <a:pt x="34" y="11"/>
                    </a:lnTo>
                    <a:lnTo>
                      <a:pt x="41" y="10"/>
                    </a:lnTo>
                    <a:lnTo>
                      <a:pt x="46" y="10"/>
                    </a:lnTo>
                    <a:lnTo>
                      <a:pt x="53" y="5"/>
                    </a:lnTo>
                    <a:lnTo>
                      <a:pt x="63" y="0"/>
                    </a:lnTo>
                    <a:lnTo>
                      <a:pt x="66" y="5"/>
                    </a:lnTo>
                    <a:lnTo>
                      <a:pt x="71" y="2"/>
                    </a:lnTo>
                    <a:lnTo>
                      <a:pt x="73" y="5"/>
                    </a:lnTo>
                    <a:lnTo>
                      <a:pt x="74" y="7"/>
                    </a:lnTo>
                    <a:lnTo>
                      <a:pt x="76" y="7"/>
                    </a:lnTo>
                    <a:lnTo>
                      <a:pt x="77" y="10"/>
                    </a:lnTo>
                    <a:lnTo>
                      <a:pt x="75" y="10"/>
                    </a:lnTo>
                    <a:lnTo>
                      <a:pt x="78" y="14"/>
                    </a:lnTo>
                    <a:lnTo>
                      <a:pt x="86" y="15"/>
                    </a:lnTo>
                    <a:lnTo>
                      <a:pt x="85" y="25"/>
                    </a:lnTo>
                    <a:lnTo>
                      <a:pt x="82" y="25"/>
                    </a:lnTo>
                    <a:lnTo>
                      <a:pt x="82" y="34"/>
                    </a:lnTo>
                    <a:lnTo>
                      <a:pt x="94" y="35"/>
                    </a:lnTo>
                    <a:lnTo>
                      <a:pt x="92" y="38"/>
                    </a:lnTo>
                    <a:lnTo>
                      <a:pt x="95" y="42"/>
                    </a:lnTo>
                    <a:lnTo>
                      <a:pt x="94" y="46"/>
                    </a:lnTo>
                    <a:lnTo>
                      <a:pt x="96" y="48"/>
                    </a:lnTo>
                    <a:lnTo>
                      <a:pt x="96" y="51"/>
                    </a:lnTo>
                    <a:lnTo>
                      <a:pt x="94" y="50"/>
                    </a:lnTo>
                    <a:lnTo>
                      <a:pt x="92" y="54"/>
                    </a:lnTo>
                    <a:lnTo>
                      <a:pt x="91" y="54"/>
                    </a:lnTo>
                    <a:lnTo>
                      <a:pt x="83" y="51"/>
                    </a:lnTo>
                    <a:lnTo>
                      <a:pt x="84" y="49"/>
                    </a:lnTo>
                    <a:lnTo>
                      <a:pt x="76" y="46"/>
                    </a:lnTo>
                    <a:lnTo>
                      <a:pt x="76" y="47"/>
                    </a:lnTo>
                    <a:lnTo>
                      <a:pt x="67" y="52"/>
                    </a:lnTo>
                    <a:lnTo>
                      <a:pt x="69" y="59"/>
                    </a:lnTo>
                    <a:lnTo>
                      <a:pt x="63" y="62"/>
                    </a:lnTo>
                    <a:lnTo>
                      <a:pt x="61" y="58"/>
                    </a:lnTo>
                    <a:lnTo>
                      <a:pt x="58" y="61"/>
                    </a:lnTo>
                    <a:lnTo>
                      <a:pt x="58" y="68"/>
                    </a:lnTo>
                    <a:lnTo>
                      <a:pt x="60" y="69"/>
                    </a:lnTo>
                    <a:lnTo>
                      <a:pt x="61" y="71"/>
                    </a:lnTo>
                    <a:lnTo>
                      <a:pt x="49" y="72"/>
                    </a:lnTo>
                    <a:lnTo>
                      <a:pt x="48" y="69"/>
                    </a:lnTo>
                    <a:lnTo>
                      <a:pt x="44" y="69"/>
                    </a:lnTo>
                    <a:lnTo>
                      <a:pt x="44" y="68"/>
                    </a:lnTo>
                    <a:lnTo>
                      <a:pt x="42" y="68"/>
                    </a:lnTo>
                    <a:lnTo>
                      <a:pt x="41" y="68"/>
                    </a:lnTo>
                    <a:lnTo>
                      <a:pt x="41" y="67"/>
                    </a:lnTo>
                    <a:lnTo>
                      <a:pt x="34" y="71"/>
                    </a:lnTo>
                    <a:lnTo>
                      <a:pt x="27" y="74"/>
                    </a:lnTo>
                    <a:lnTo>
                      <a:pt x="27" y="75"/>
                    </a:lnTo>
                    <a:lnTo>
                      <a:pt x="28" y="77"/>
                    </a:lnTo>
                    <a:lnTo>
                      <a:pt x="32" y="77"/>
                    </a:lnTo>
                    <a:lnTo>
                      <a:pt x="32" y="78"/>
                    </a:lnTo>
                    <a:lnTo>
                      <a:pt x="30" y="82"/>
                    </a:lnTo>
                    <a:lnTo>
                      <a:pt x="29" y="80"/>
                    </a:lnTo>
                    <a:lnTo>
                      <a:pt x="27" y="77"/>
                    </a:lnTo>
                    <a:lnTo>
                      <a:pt x="25" y="72"/>
                    </a:lnTo>
                    <a:lnTo>
                      <a:pt x="23" y="68"/>
                    </a:lnTo>
                    <a:lnTo>
                      <a:pt x="21" y="64"/>
                    </a:lnTo>
                    <a:lnTo>
                      <a:pt x="18" y="58"/>
                    </a:lnTo>
                    <a:lnTo>
                      <a:pt x="14" y="50"/>
                    </a:lnTo>
                    <a:lnTo>
                      <a:pt x="0" y="21"/>
                    </a:lnTo>
                    <a:close/>
                  </a:path>
                </a:pathLst>
              </a:custGeom>
              <a:gradFill>
                <a:gsLst>
                  <a:gs pos="50000">
                    <a:srgbClr val="92D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75" name="170"/>
              <p:cNvSpPr>
                <a:spLocks/>
              </p:cNvSpPr>
              <p:nvPr/>
            </p:nvSpPr>
            <p:spPr bwMode="auto">
              <a:xfrm>
                <a:off x="2642102" y="655366"/>
                <a:ext cx="1434284" cy="1127176"/>
              </a:xfrm>
              <a:custGeom>
                <a:avLst/>
                <a:gdLst>
                  <a:gd name="T0" fmla="*/ 18 w 114"/>
                  <a:gd name="T1" fmla="*/ 43 h 92"/>
                  <a:gd name="T2" fmla="*/ 30 w 114"/>
                  <a:gd name="T3" fmla="*/ 43 h 92"/>
                  <a:gd name="T4" fmla="*/ 39 w 114"/>
                  <a:gd name="T5" fmla="*/ 44 h 92"/>
                  <a:gd name="T6" fmla="*/ 42 w 114"/>
                  <a:gd name="T7" fmla="*/ 40 h 92"/>
                  <a:gd name="T8" fmla="*/ 52 w 114"/>
                  <a:gd name="T9" fmla="*/ 35 h 92"/>
                  <a:gd name="T10" fmla="*/ 56 w 114"/>
                  <a:gd name="T11" fmla="*/ 33 h 92"/>
                  <a:gd name="T12" fmla="*/ 54 w 114"/>
                  <a:gd name="T13" fmla="*/ 32 h 92"/>
                  <a:gd name="T14" fmla="*/ 54 w 114"/>
                  <a:gd name="T15" fmla="*/ 30 h 92"/>
                  <a:gd name="T16" fmla="*/ 54 w 114"/>
                  <a:gd name="T17" fmla="*/ 29 h 92"/>
                  <a:gd name="T18" fmla="*/ 52 w 114"/>
                  <a:gd name="T19" fmla="*/ 28 h 92"/>
                  <a:gd name="T20" fmla="*/ 50 w 114"/>
                  <a:gd name="T21" fmla="*/ 27 h 92"/>
                  <a:gd name="T22" fmla="*/ 50 w 114"/>
                  <a:gd name="T23" fmla="*/ 24 h 92"/>
                  <a:gd name="T24" fmla="*/ 49 w 114"/>
                  <a:gd name="T25" fmla="*/ 21 h 92"/>
                  <a:gd name="T26" fmla="*/ 51 w 114"/>
                  <a:gd name="T27" fmla="*/ 16 h 92"/>
                  <a:gd name="T28" fmla="*/ 52 w 114"/>
                  <a:gd name="T29" fmla="*/ 14 h 92"/>
                  <a:gd name="T30" fmla="*/ 52 w 114"/>
                  <a:gd name="T31" fmla="*/ 12 h 92"/>
                  <a:gd name="T32" fmla="*/ 53 w 114"/>
                  <a:gd name="T33" fmla="*/ 8 h 92"/>
                  <a:gd name="T34" fmla="*/ 55 w 114"/>
                  <a:gd name="T35" fmla="*/ 6 h 92"/>
                  <a:gd name="T36" fmla="*/ 58 w 114"/>
                  <a:gd name="T37" fmla="*/ 4 h 92"/>
                  <a:gd name="T38" fmla="*/ 62 w 114"/>
                  <a:gd name="T39" fmla="*/ 0 h 92"/>
                  <a:gd name="T40" fmla="*/ 65 w 114"/>
                  <a:gd name="T41" fmla="*/ 4 h 92"/>
                  <a:gd name="T42" fmla="*/ 74 w 114"/>
                  <a:gd name="T43" fmla="*/ 10 h 92"/>
                  <a:gd name="T44" fmla="*/ 77 w 114"/>
                  <a:gd name="T45" fmla="*/ 11 h 92"/>
                  <a:gd name="T46" fmla="*/ 78 w 114"/>
                  <a:gd name="T47" fmla="*/ 23 h 92"/>
                  <a:gd name="T48" fmla="*/ 86 w 114"/>
                  <a:gd name="T49" fmla="*/ 15 h 92"/>
                  <a:gd name="T50" fmla="*/ 99 w 114"/>
                  <a:gd name="T51" fmla="*/ 23 h 92"/>
                  <a:gd name="T52" fmla="*/ 90 w 114"/>
                  <a:gd name="T53" fmla="*/ 37 h 92"/>
                  <a:gd name="T54" fmla="*/ 92 w 114"/>
                  <a:gd name="T55" fmla="*/ 45 h 92"/>
                  <a:gd name="T56" fmla="*/ 95 w 114"/>
                  <a:gd name="T57" fmla="*/ 52 h 92"/>
                  <a:gd name="T58" fmla="*/ 100 w 114"/>
                  <a:gd name="T59" fmla="*/ 51 h 92"/>
                  <a:gd name="T60" fmla="*/ 113 w 114"/>
                  <a:gd name="T61" fmla="*/ 56 h 92"/>
                  <a:gd name="T62" fmla="*/ 106 w 114"/>
                  <a:gd name="T63" fmla="*/ 59 h 92"/>
                  <a:gd name="T64" fmla="*/ 92 w 114"/>
                  <a:gd name="T65" fmla="*/ 60 h 92"/>
                  <a:gd name="T66" fmla="*/ 86 w 114"/>
                  <a:gd name="T67" fmla="*/ 84 h 92"/>
                  <a:gd name="T68" fmla="*/ 78 w 114"/>
                  <a:gd name="T69" fmla="*/ 88 h 92"/>
                  <a:gd name="T70" fmla="*/ 73 w 114"/>
                  <a:gd name="T71" fmla="*/ 82 h 92"/>
                  <a:gd name="T72" fmla="*/ 69 w 114"/>
                  <a:gd name="T73" fmla="*/ 75 h 92"/>
                  <a:gd name="T74" fmla="*/ 62 w 114"/>
                  <a:gd name="T75" fmla="*/ 79 h 92"/>
                  <a:gd name="T76" fmla="*/ 61 w 114"/>
                  <a:gd name="T77" fmla="*/ 80 h 92"/>
                  <a:gd name="T78" fmla="*/ 58 w 114"/>
                  <a:gd name="T79" fmla="*/ 82 h 92"/>
                  <a:gd name="T80" fmla="*/ 51 w 114"/>
                  <a:gd name="T81" fmla="*/ 84 h 92"/>
                  <a:gd name="T82" fmla="*/ 40 w 114"/>
                  <a:gd name="T83" fmla="*/ 89 h 92"/>
                  <a:gd name="T84" fmla="*/ 23 w 114"/>
                  <a:gd name="T85" fmla="*/ 91 h 92"/>
                  <a:gd name="T86" fmla="*/ 22 w 114"/>
                  <a:gd name="T87" fmla="*/ 87 h 92"/>
                  <a:gd name="T88" fmla="*/ 17 w 114"/>
                  <a:gd name="T89" fmla="*/ 92 h 92"/>
                  <a:gd name="T90" fmla="*/ 16 w 114"/>
                  <a:gd name="T91" fmla="*/ 90 h 92"/>
                  <a:gd name="T92" fmla="*/ 13 w 114"/>
                  <a:gd name="T93" fmla="*/ 87 h 92"/>
                  <a:gd name="T94" fmla="*/ 16 w 114"/>
                  <a:gd name="T95" fmla="*/ 85 h 92"/>
                  <a:gd name="T96" fmla="*/ 19 w 114"/>
                  <a:gd name="T97" fmla="*/ 84 h 92"/>
                  <a:gd name="T98" fmla="*/ 20 w 114"/>
                  <a:gd name="T99" fmla="*/ 81 h 92"/>
                  <a:gd name="T100" fmla="*/ 20 w 114"/>
                  <a:gd name="T101" fmla="*/ 78 h 92"/>
                  <a:gd name="T102" fmla="*/ 17 w 114"/>
                  <a:gd name="T103" fmla="*/ 77 h 92"/>
                  <a:gd name="T104" fmla="*/ 15 w 114"/>
                  <a:gd name="T105" fmla="*/ 76 h 92"/>
                  <a:gd name="T106" fmla="*/ 14 w 114"/>
                  <a:gd name="T107" fmla="*/ 74 h 92"/>
                  <a:gd name="T108" fmla="*/ 8 w 114"/>
                  <a:gd name="T109" fmla="*/ 74 h 92"/>
                  <a:gd name="T110" fmla="*/ 2 w 114"/>
                  <a:gd name="T111" fmla="*/ 60 h 92"/>
                  <a:gd name="T112" fmla="*/ 2 w 114"/>
                  <a:gd name="T113" fmla="*/ 57 h 92"/>
                  <a:gd name="T114" fmla="*/ 13 w 114"/>
                  <a:gd name="T115" fmla="*/ 44 h 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4"/>
                  <a:gd name="T175" fmla="*/ 0 h 92"/>
                  <a:gd name="T176" fmla="*/ 114 w 114"/>
                  <a:gd name="T177" fmla="*/ 92 h 9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4" h="92">
                    <a:moveTo>
                      <a:pt x="13" y="44"/>
                    </a:moveTo>
                    <a:lnTo>
                      <a:pt x="17" y="42"/>
                    </a:lnTo>
                    <a:lnTo>
                      <a:pt x="18" y="43"/>
                    </a:lnTo>
                    <a:lnTo>
                      <a:pt x="23" y="43"/>
                    </a:lnTo>
                    <a:lnTo>
                      <a:pt x="26" y="43"/>
                    </a:lnTo>
                    <a:lnTo>
                      <a:pt x="29" y="43"/>
                    </a:lnTo>
                    <a:lnTo>
                      <a:pt x="30" y="43"/>
                    </a:lnTo>
                    <a:lnTo>
                      <a:pt x="33" y="43"/>
                    </a:lnTo>
                    <a:lnTo>
                      <a:pt x="34" y="43"/>
                    </a:lnTo>
                    <a:lnTo>
                      <a:pt x="37" y="46"/>
                    </a:lnTo>
                    <a:lnTo>
                      <a:pt x="39" y="44"/>
                    </a:lnTo>
                    <a:lnTo>
                      <a:pt x="38" y="40"/>
                    </a:lnTo>
                    <a:lnTo>
                      <a:pt x="39" y="39"/>
                    </a:lnTo>
                    <a:lnTo>
                      <a:pt x="41" y="38"/>
                    </a:lnTo>
                    <a:lnTo>
                      <a:pt x="42" y="40"/>
                    </a:lnTo>
                    <a:lnTo>
                      <a:pt x="47" y="36"/>
                    </a:lnTo>
                    <a:lnTo>
                      <a:pt x="49" y="39"/>
                    </a:lnTo>
                    <a:lnTo>
                      <a:pt x="53" y="37"/>
                    </a:lnTo>
                    <a:lnTo>
                      <a:pt x="52" y="35"/>
                    </a:lnTo>
                    <a:lnTo>
                      <a:pt x="56" y="34"/>
                    </a:lnTo>
                    <a:lnTo>
                      <a:pt x="56" y="33"/>
                    </a:lnTo>
                    <a:lnTo>
                      <a:pt x="55" y="33"/>
                    </a:lnTo>
                    <a:lnTo>
                      <a:pt x="55" y="32"/>
                    </a:lnTo>
                    <a:lnTo>
                      <a:pt x="54" y="32"/>
                    </a:lnTo>
                    <a:lnTo>
                      <a:pt x="54" y="31"/>
                    </a:lnTo>
                    <a:lnTo>
                      <a:pt x="54" y="30"/>
                    </a:lnTo>
                    <a:lnTo>
                      <a:pt x="55" y="30"/>
                    </a:lnTo>
                    <a:lnTo>
                      <a:pt x="55" y="29"/>
                    </a:lnTo>
                    <a:lnTo>
                      <a:pt x="54" y="29"/>
                    </a:lnTo>
                    <a:lnTo>
                      <a:pt x="53" y="28"/>
                    </a:lnTo>
                    <a:lnTo>
                      <a:pt x="52" y="28"/>
                    </a:lnTo>
                    <a:lnTo>
                      <a:pt x="51" y="27"/>
                    </a:lnTo>
                    <a:lnTo>
                      <a:pt x="50" y="27"/>
                    </a:lnTo>
                    <a:lnTo>
                      <a:pt x="49" y="26"/>
                    </a:lnTo>
                    <a:lnTo>
                      <a:pt x="49" y="25"/>
                    </a:lnTo>
                    <a:lnTo>
                      <a:pt x="50" y="25"/>
                    </a:lnTo>
                    <a:lnTo>
                      <a:pt x="50" y="24"/>
                    </a:lnTo>
                    <a:lnTo>
                      <a:pt x="49" y="24"/>
                    </a:lnTo>
                    <a:lnTo>
                      <a:pt x="49" y="23"/>
                    </a:lnTo>
                    <a:lnTo>
                      <a:pt x="49" y="22"/>
                    </a:lnTo>
                    <a:lnTo>
                      <a:pt x="49" y="21"/>
                    </a:lnTo>
                    <a:lnTo>
                      <a:pt x="50" y="20"/>
                    </a:lnTo>
                    <a:lnTo>
                      <a:pt x="50" y="19"/>
                    </a:lnTo>
                    <a:lnTo>
                      <a:pt x="50" y="17"/>
                    </a:lnTo>
                    <a:lnTo>
                      <a:pt x="51" y="16"/>
                    </a:lnTo>
                    <a:lnTo>
                      <a:pt x="51" y="15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2" y="13"/>
                    </a:lnTo>
                    <a:lnTo>
                      <a:pt x="52" y="12"/>
                    </a:lnTo>
                    <a:lnTo>
                      <a:pt x="52" y="11"/>
                    </a:lnTo>
                    <a:lnTo>
                      <a:pt x="52" y="10"/>
                    </a:lnTo>
                    <a:lnTo>
                      <a:pt x="53" y="9"/>
                    </a:lnTo>
                    <a:lnTo>
                      <a:pt x="53" y="8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5" y="6"/>
                    </a:lnTo>
                    <a:lnTo>
                      <a:pt x="56" y="5"/>
                    </a:lnTo>
                    <a:lnTo>
                      <a:pt x="57" y="5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62" y="0"/>
                    </a:lnTo>
                    <a:lnTo>
                      <a:pt x="63" y="1"/>
                    </a:lnTo>
                    <a:lnTo>
                      <a:pt x="64" y="2"/>
                    </a:lnTo>
                    <a:lnTo>
                      <a:pt x="65" y="4"/>
                    </a:lnTo>
                    <a:lnTo>
                      <a:pt x="71" y="2"/>
                    </a:lnTo>
                    <a:lnTo>
                      <a:pt x="72" y="5"/>
                    </a:lnTo>
                    <a:lnTo>
                      <a:pt x="71" y="6"/>
                    </a:lnTo>
                    <a:lnTo>
                      <a:pt x="74" y="10"/>
                    </a:lnTo>
                    <a:lnTo>
                      <a:pt x="75" y="9"/>
                    </a:lnTo>
                    <a:lnTo>
                      <a:pt x="79" y="9"/>
                    </a:lnTo>
                    <a:lnTo>
                      <a:pt x="79" y="11"/>
                    </a:lnTo>
                    <a:lnTo>
                      <a:pt x="77" y="11"/>
                    </a:lnTo>
                    <a:lnTo>
                      <a:pt x="75" y="23"/>
                    </a:lnTo>
                    <a:lnTo>
                      <a:pt x="75" y="24"/>
                    </a:lnTo>
                    <a:lnTo>
                      <a:pt x="77" y="24"/>
                    </a:lnTo>
                    <a:lnTo>
                      <a:pt x="78" y="23"/>
                    </a:lnTo>
                    <a:lnTo>
                      <a:pt x="80" y="19"/>
                    </a:lnTo>
                    <a:lnTo>
                      <a:pt x="83" y="18"/>
                    </a:lnTo>
                    <a:lnTo>
                      <a:pt x="85" y="15"/>
                    </a:lnTo>
                    <a:lnTo>
                      <a:pt x="86" y="15"/>
                    </a:lnTo>
                    <a:lnTo>
                      <a:pt x="90" y="20"/>
                    </a:lnTo>
                    <a:lnTo>
                      <a:pt x="97" y="17"/>
                    </a:lnTo>
                    <a:lnTo>
                      <a:pt x="99" y="23"/>
                    </a:lnTo>
                    <a:lnTo>
                      <a:pt x="97" y="24"/>
                    </a:lnTo>
                    <a:lnTo>
                      <a:pt x="97" y="30"/>
                    </a:lnTo>
                    <a:lnTo>
                      <a:pt x="88" y="33"/>
                    </a:lnTo>
                    <a:lnTo>
                      <a:pt x="90" y="37"/>
                    </a:lnTo>
                    <a:lnTo>
                      <a:pt x="90" y="39"/>
                    </a:lnTo>
                    <a:lnTo>
                      <a:pt x="88" y="42"/>
                    </a:lnTo>
                    <a:lnTo>
                      <a:pt x="91" y="43"/>
                    </a:lnTo>
                    <a:lnTo>
                      <a:pt x="92" y="45"/>
                    </a:lnTo>
                    <a:lnTo>
                      <a:pt x="95" y="49"/>
                    </a:lnTo>
                    <a:lnTo>
                      <a:pt x="94" y="50"/>
                    </a:lnTo>
                    <a:lnTo>
                      <a:pt x="95" y="51"/>
                    </a:lnTo>
                    <a:lnTo>
                      <a:pt x="95" y="52"/>
                    </a:lnTo>
                    <a:lnTo>
                      <a:pt x="96" y="53"/>
                    </a:lnTo>
                    <a:lnTo>
                      <a:pt x="97" y="53"/>
                    </a:lnTo>
                    <a:lnTo>
                      <a:pt x="98" y="51"/>
                    </a:lnTo>
                    <a:lnTo>
                      <a:pt x="100" y="51"/>
                    </a:lnTo>
                    <a:lnTo>
                      <a:pt x="105" y="51"/>
                    </a:lnTo>
                    <a:lnTo>
                      <a:pt x="106" y="51"/>
                    </a:lnTo>
                    <a:lnTo>
                      <a:pt x="114" y="54"/>
                    </a:lnTo>
                    <a:lnTo>
                      <a:pt x="113" y="56"/>
                    </a:lnTo>
                    <a:lnTo>
                      <a:pt x="111" y="59"/>
                    </a:lnTo>
                    <a:lnTo>
                      <a:pt x="108" y="60"/>
                    </a:lnTo>
                    <a:lnTo>
                      <a:pt x="108" y="59"/>
                    </a:lnTo>
                    <a:lnTo>
                      <a:pt x="106" y="59"/>
                    </a:lnTo>
                    <a:lnTo>
                      <a:pt x="106" y="58"/>
                    </a:lnTo>
                    <a:lnTo>
                      <a:pt x="102" y="60"/>
                    </a:lnTo>
                    <a:lnTo>
                      <a:pt x="100" y="56"/>
                    </a:lnTo>
                    <a:lnTo>
                      <a:pt x="92" y="60"/>
                    </a:lnTo>
                    <a:lnTo>
                      <a:pt x="88" y="66"/>
                    </a:lnTo>
                    <a:lnTo>
                      <a:pt x="91" y="72"/>
                    </a:lnTo>
                    <a:lnTo>
                      <a:pt x="81" y="78"/>
                    </a:lnTo>
                    <a:lnTo>
                      <a:pt x="86" y="84"/>
                    </a:lnTo>
                    <a:lnTo>
                      <a:pt x="88" y="87"/>
                    </a:lnTo>
                    <a:lnTo>
                      <a:pt x="79" y="91"/>
                    </a:lnTo>
                    <a:lnTo>
                      <a:pt x="77" y="89"/>
                    </a:lnTo>
                    <a:lnTo>
                      <a:pt x="78" y="88"/>
                    </a:lnTo>
                    <a:lnTo>
                      <a:pt x="77" y="87"/>
                    </a:lnTo>
                    <a:lnTo>
                      <a:pt x="76" y="87"/>
                    </a:lnTo>
                    <a:lnTo>
                      <a:pt x="74" y="84"/>
                    </a:lnTo>
                    <a:lnTo>
                      <a:pt x="73" y="82"/>
                    </a:lnTo>
                    <a:lnTo>
                      <a:pt x="72" y="80"/>
                    </a:lnTo>
                    <a:lnTo>
                      <a:pt x="71" y="79"/>
                    </a:lnTo>
                    <a:lnTo>
                      <a:pt x="70" y="77"/>
                    </a:lnTo>
                    <a:lnTo>
                      <a:pt x="69" y="75"/>
                    </a:lnTo>
                    <a:lnTo>
                      <a:pt x="67" y="75"/>
                    </a:lnTo>
                    <a:lnTo>
                      <a:pt x="63" y="78"/>
                    </a:lnTo>
                    <a:lnTo>
                      <a:pt x="62" y="79"/>
                    </a:lnTo>
                    <a:lnTo>
                      <a:pt x="62" y="80"/>
                    </a:lnTo>
                    <a:lnTo>
                      <a:pt x="61" y="80"/>
                    </a:lnTo>
                    <a:lnTo>
                      <a:pt x="61" y="81"/>
                    </a:lnTo>
                    <a:lnTo>
                      <a:pt x="59" y="82"/>
                    </a:lnTo>
                    <a:lnTo>
                      <a:pt x="58" y="83"/>
                    </a:lnTo>
                    <a:lnTo>
                      <a:pt x="58" y="82"/>
                    </a:lnTo>
                    <a:lnTo>
                      <a:pt x="57" y="82"/>
                    </a:lnTo>
                    <a:lnTo>
                      <a:pt x="56" y="83"/>
                    </a:lnTo>
                    <a:lnTo>
                      <a:pt x="52" y="84"/>
                    </a:lnTo>
                    <a:lnTo>
                      <a:pt x="51" y="84"/>
                    </a:lnTo>
                    <a:lnTo>
                      <a:pt x="50" y="85"/>
                    </a:lnTo>
                    <a:lnTo>
                      <a:pt x="49" y="86"/>
                    </a:lnTo>
                    <a:lnTo>
                      <a:pt x="48" y="87"/>
                    </a:lnTo>
                    <a:lnTo>
                      <a:pt x="40" y="89"/>
                    </a:lnTo>
                    <a:lnTo>
                      <a:pt x="36" y="92"/>
                    </a:lnTo>
                    <a:lnTo>
                      <a:pt x="25" y="89"/>
                    </a:lnTo>
                    <a:lnTo>
                      <a:pt x="24" y="91"/>
                    </a:lnTo>
                    <a:lnTo>
                      <a:pt x="23" y="91"/>
                    </a:lnTo>
                    <a:lnTo>
                      <a:pt x="22" y="91"/>
                    </a:lnTo>
                    <a:lnTo>
                      <a:pt x="23" y="89"/>
                    </a:lnTo>
                    <a:lnTo>
                      <a:pt x="23" y="88"/>
                    </a:lnTo>
                    <a:lnTo>
                      <a:pt x="22" y="87"/>
                    </a:lnTo>
                    <a:lnTo>
                      <a:pt x="21" y="90"/>
                    </a:lnTo>
                    <a:lnTo>
                      <a:pt x="18" y="89"/>
                    </a:lnTo>
                    <a:lnTo>
                      <a:pt x="18" y="92"/>
                    </a:lnTo>
                    <a:lnTo>
                      <a:pt x="17" y="92"/>
                    </a:lnTo>
                    <a:lnTo>
                      <a:pt x="16" y="91"/>
                    </a:lnTo>
                    <a:lnTo>
                      <a:pt x="17" y="90"/>
                    </a:lnTo>
                    <a:lnTo>
                      <a:pt x="16" y="90"/>
                    </a:lnTo>
                    <a:lnTo>
                      <a:pt x="16" y="89"/>
                    </a:lnTo>
                    <a:lnTo>
                      <a:pt x="15" y="88"/>
                    </a:lnTo>
                    <a:lnTo>
                      <a:pt x="14" y="88"/>
                    </a:lnTo>
                    <a:lnTo>
                      <a:pt x="13" y="87"/>
                    </a:lnTo>
                    <a:lnTo>
                      <a:pt x="14" y="86"/>
                    </a:lnTo>
                    <a:lnTo>
                      <a:pt x="15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4"/>
                    </a:lnTo>
                    <a:lnTo>
                      <a:pt x="19" y="84"/>
                    </a:lnTo>
                    <a:lnTo>
                      <a:pt x="19" y="83"/>
                    </a:lnTo>
                    <a:lnTo>
                      <a:pt x="19" y="82"/>
                    </a:lnTo>
                    <a:lnTo>
                      <a:pt x="20" y="82"/>
                    </a:lnTo>
                    <a:lnTo>
                      <a:pt x="20" y="81"/>
                    </a:lnTo>
                    <a:lnTo>
                      <a:pt x="20" y="79"/>
                    </a:lnTo>
                    <a:lnTo>
                      <a:pt x="21" y="79"/>
                    </a:lnTo>
                    <a:lnTo>
                      <a:pt x="20" y="78"/>
                    </a:lnTo>
                    <a:lnTo>
                      <a:pt x="18" y="78"/>
                    </a:lnTo>
                    <a:lnTo>
                      <a:pt x="17" y="77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5" y="76"/>
                    </a:lnTo>
                    <a:lnTo>
                      <a:pt x="14" y="76"/>
                    </a:lnTo>
                    <a:lnTo>
                      <a:pt x="14" y="75"/>
                    </a:lnTo>
                    <a:lnTo>
                      <a:pt x="14" y="74"/>
                    </a:lnTo>
                    <a:lnTo>
                      <a:pt x="13" y="73"/>
                    </a:lnTo>
                    <a:lnTo>
                      <a:pt x="12" y="73"/>
                    </a:lnTo>
                    <a:lnTo>
                      <a:pt x="9" y="74"/>
                    </a:lnTo>
                    <a:lnTo>
                      <a:pt x="8" y="74"/>
                    </a:lnTo>
                    <a:lnTo>
                      <a:pt x="5" y="72"/>
                    </a:lnTo>
                    <a:lnTo>
                      <a:pt x="3" y="71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3" y="60"/>
                    </a:lnTo>
                    <a:lnTo>
                      <a:pt x="3" y="59"/>
                    </a:lnTo>
                    <a:lnTo>
                      <a:pt x="2" y="58"/>
                    </a:lnTo>
                    <a:lnTo>
                      <a:pt x="2" y="57"/>
                    </a:lnTo>
                    <a:lnTo>
                      <a:pt x="2" y="56"/>
                    </a:lnTo>
                    <a:lnTo>
                      <a:pt x="7" y="46"/>
                    </a:lnTo>
                    <a:lnTo>
                      <a:pt x="11" y="47"/>
                    </a:lnTo>
                    <a:lnTo>
                      <a:pt x="13" y="44"/>
                    </a:lnTo>
                    <a:close/>
                  </a:path>
                </a:pathLst>
              </a:custGeom>
              <a:gradFill>
                <a:gsLst>
                  <a:gs pos="50000">
                    <a:srgbClr val="92D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76" name="110"/>
              <p:cNvSpPr>
                <a:spLocks/>
              </p:cNvSpPr>
              <p:nvPr/>
            </p:nvSpPr>
            <p:spPr bwMode="auto">
              <a:xfrm>
                <a:off x="2465962" y="2131833"/>
                <a:ext cx="1019097" cy="820878"/>
              </a:xfrm>
              <a:custGeom>
                <a:avLst/>
                <a:gdLst>
                  <a:gd name="T0" fmla="*/ 15 w 81"/>
                  <a:gd name="T1" fmla="*/ 5 h 67"/>
                  <a:gd name="T2" fmla="*/ 18 w 81"/>
                  <a:gd name="T3" fmla="*/ 1 h 67"/>
                  <a:gd name="T4" fmla="*/ 20 w 81"/>
                  <a:gd name="T5" fmla="*/ 2 h 67"/>
                  <a:gd name="T6" fmla="*/ 23 w 81"/>
                  <a:gd name="T7" fmla="*/ 1 h 67"/>
                  <a:gd name="T8" fmla="*/ 27 w 81"/>
                  <a:gd name="T9" fmla="*/ 0 h 67"/>
                  <a:gd name="T10" fmla="*/ 28 w 81"/>
                  <a:gd name="T11" fmla="*/ 3 h 67"/>
                  <a:gd name="T12" fmla="*/ 28 w 81"/>
                  <a:gd name="T13" fmla="*/ 6 h 67"/>
                  <a:gd name="T14" fmla="*/ 29 w 81"/>
                  <a:gd name="T15" fmla="*/ 6 h 67"/>
                  <a:gd name="T16" fmla="*/ 31 w 81"/>
                  <a:gd name="T17" fmla="*/ 6 h 67"/>
                  <a:gd name="T18" fmla="*/ 34 w 81"/>
                  <a:gd name="T19" fmla="*/ 6 h 67"/>
                  <a:gd name="T20" fmla="*/ 37 w 81"/>
                  <a:gd name="T21" fmla="*/ 6 h 67"/>
                  <a:gd name="T22" fmla="*/ 40 w 81"/>
                  <a:gd name="T23" fmla="*/ 2 h 67"/>
                  <a:gd name="T24" fmla="*/ 44 w 81"/>
                  <a:gd name="T25" fmla="*/ 4 h 67"/>
                  <a:gd name="T26" fmla="*/ 49 w 81"/>
                  <a:gd name="T27" fmla="*/ 7 h 67"/>
                  <a:gd name="T28" fmla="*/ 48 w 81"/>
                  <a:gd name="T29" fmla="*/ 9 h 67"/>
                  <a:gd name="T30" fmla="*/ 51 w 81"/>
                  <a:gd name="T31" fmla="*/ 8 h 67"/>
                  <a:gd name="T32" fmla="*/ 58 w 81"/>
                  <a:gd name="T33" fmla="*/ 6 h 67"/>
                  <a:gd name="T34" fmla="*/ 63 w 81"/>
                  <a:gd name="T35" fmla="*/ 5 h 67"/>
                  <a:gd name="T36" fmla="*/ 66 w 81"/>
                  <a:gd name="T37" fmla="*/ 8 h 67"/>
                  <a:gd name="T38" fmla="*/ 70 w 81"/>
                  <a:gd name="T39" fmla="*/ 12 h 67"/>
                  <a:gd name="T40" fmla="*/ 74 w 81"/>
                  <a:gd name="T41" fmla="*/ 18 h 67"/>
                  <a:gd name="T42" fmla="*/ 77 w 81"/>
                  <a:gd name="T43" fmla="*/ 24 h 67"/>
                  <a:gd name="T44" fmla="*/ 77 w 81"/>
                  <a:gd name="T45" fmla="*/ 33 h 67"/>
                  <a:gd name="T46" fmla="*/ 77 w 81"/>
                  <a:gd name="T47" fmla="*/ 36 h 67"/>
                  <a:gd name="T48" fmla="*/ 73 w 81"/>
                  <a:gd name="T49" fmla="*/ 39 h 67"/>
                  <a:gd name="T50" fmla="*/ 69 w 81"/>
                  <a:gd name="T51" fmla="*/ 38 h 67"/>
                  <a:gd name="T52" fmla="*/ 55 w 81"/>
                  <a:gd name="T53" fmla="*/ 44 h 67"/>
                  <a:gd name="T54" fmla="*/ 51 w 81"/>
                  <a:gd name="T55" fmla="*/ 42 h 67"/>
                  <a:gd name="T56" fmla="*/ 49 w 81"/>
                  <a:gd name="T57" fmla="*/ 41 h 67"/>
                  <a:gd name="T58" fmla="*/ 47 w 81"/>
                  <a:gd name="T59" fmla="*/ 38 h 67"/>
                  <a:gd name="T60" fmla="*/ 46 w 81"/>
                  <a:gd name="T61" fmla="*/ 38 h 67"/>
                  <a:gd name="T62" fmla="*/ 45 w 81"/>
                  <a:gd name="T63" fmla="*/ 38 h 67"/>
                  <a:gd name="T64" fmla="*/ 44 w 81"/>
                  <a:gd name="T65" fmla="*/ 40 h 67"/>
                  <a:gd name="T66" fmla="*/ 43 w 81"/>
                  <a:gd name="T67" fmla="*/ 45 h 67"/>
                  <a:gd name="T68" fmla="*/ 40 w 81"/>
                  <a:gd name="T69" fmla="*/ 47 h 67"/>
                  <a:gd name="T70" fmla="*/ 37 w 81"/>
                  <a:gd name="T71" fmla="*/ 44 h 67"/>
                  <a:gd name="T72" fmla="*/ 20 w 81"/>
                  <a:gd name="T73" fmla="*/ 67 h 67"/>
                  <a:gd name="T74" fmla="*/ 14 w 81"/>
                  <a:gd name="T75" fmla="*/ 66 h 67"/>
                  <a:gd name="T76" fmla="*/ 9 w 81"/>
                  <a:gd name="T77" fmla="*/ 63 h 67"/>
                  <a:gd name="T78" fmla="*/ 2 w 81"/>
                  <a:gd name="T79" fmla="*/ 59 h 67"/>
                  <a:gd name="T80" fmla="*/ 0 w 81"/>
                  <a:gd name="T81" fmla="*/ 42 h 67"/>
                  <a:gd name="T82" fmla="*/ 3 w 81"/>
                  <a:gd name="T83" fmla="*/ 42 h 67"/>
                  <a:gd name="T84" fmla="*/ 5 w 81"/>
                  <a:gd name="T85" fmla="*/ 45 h 67"/>
                  <a:gd name="T86" fmla="*/ 11 w 81"/>
                  <a:gd name="T87" fmla="*/ 35 h 67"/>
                  <a:gd name="T88" fmla="*/ 13 w 81"/>
                  <a:gd name="T89" fmla="*/ 31 h 67"/>
                  <a:gd name="T90" fmla="*/ 14 w 81"/>
                  <a:gd name="T91" fmla="*/ 30 h 67"/>
                  <a:gd name="T92" fmla="*/ 14 w 81"/>
                  <a:gd name="T93" fmla="*/ 25 h 67"/>
                  <a:gd name="T94" fmla="*/ 11 w 81"/>
                  <a:gd name="T95" fmla="*/ 22 h 67"/>
                  <a:gd name="T96" fmla="*/ 9 w 81"/>
                  <a:gd name="T97" fmla="*/ 20 h 67"/>
                  <a:gd name="T98" fmla="*/ 6 w 81"/>
                  <a:gd name="T99" fmla="*/ 13 h 67"/>
                  <a:gd name="T100" fmla="*/ 3 w 81"/>
                  <a:gd name="T101" fmla="*/ 12 h 67"/>
                  <a:gd name="T102" fmla="*/ 10 w 81"/>
                  <a:gd name="T103" fmla="*/ 9 h 67"/>
                  <a:gd name="T104" fmla="*/ 12 w 81"/>
                  <a:gd name="T105" fmla="*/ 7 h 6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1"/>
                  <a:gd name="T160" fmla="*/ 0 h 67"/>
                  <a:gd name="T161" fmla="*/ 81 w 81"/>
                  <a:gd name="T162" fmla="*/ 67 h 6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1" h="67">
                    <a:moveTo>
                      <a:pt x="13" y="6"/>
                    </a:moveTo>
                    <a:lnTo>
                      <a:pt x="14" y="6"/>
                    </a:lnTo>
                    <a:lnTo>
                      <a:pt x="15" y="5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18" y="1"/>
                    </a:lnTo>
                    <a:lnTo>
                      <a:pt x="19" y="2"/>
                    </a:lnTo>
                    <a:lnTo>
                      <a:pt x="20" y="3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8" y="7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3" y="3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5"/>
                    </a:lnTo>
                    <a:lnTo>
                      <a:pt x="47" y="6"/>
                    </a:lnTo>
                    <a:lnTo>
                      <a:pt x="49" y="7"/>
                    </a:lnTo>
                    <a:lnTo>
                      <a:pt x="48" y="8"/>
                    </a:lnTo>
                    <a:lnTo>
                      <a:pt x="48" y="9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1" y="9"/>
                    </a:lnTo>
                    <a:lnTo>
                      <a:pt x="51" y="8"/>
                    </a:lnTo>
                    <a:lnTo>
                      <a:pt x="53" y="9"/>
                    </a:lnTo>
                    <a:lnTo>
                      <a:pt x="58" y="7"/>
                    </a:lnTo>
                    <a:lnTo>
                      <a:pt x="58" y="6"/>
                    </a:lnTo>
                    <a:lnTo>
                      <a:pt x="61" y="4"/>
                    </a:lnTo>
                    <a:lnTo>
                      <a:pt x="63" y="5"/>
                    </a:lnTo>
                    <a:lnTo>
                      <a:pt x="64" y="5"/>
                    </a:lnTo>
                    <a:lnTo>
                      <a:pt x="65" y="6"/>
                    </a:lnTo>
                    <a:lnTo>
                      <a:pt x="65" y="7"/>
                    </a:lnTo>
                    <a:lnTo>
                      <a:pt x="66" y="8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69" y="9"/>
                    </a:lnTo>
                    <a:lnTo>
                      <a:pt x="70" y="12"/>
                    </a:lnTo>
                    <a:lnTo>
                      <a:pt x="71" y="13"/>
                    </a:lnTo>
                    <a:lnTo>
                      <a:pt x="71" y="14"/>
                    </a:lnTo>
                    <a:lnTo>
                      <a:pt x="74" y="18"/>
                    </a:lnTo>
                    <a:lnTo>
                      <a:pt x="75" y="19"/>
                    </a:lnTo>
                    <a:lnTo>
                      <a:pt x="73" y="21"/>
                    </a:lnTo>
                    <a:lnTo>
                      <a:pt x="77" y="25"/>
                    </a:lnTo>
                    <a:lnTo>
                      <a:pt x="77" y="24"/>
                    </a:lnTo>
                    <a:lnTo>
                      <a:pt x="79" y="22"/>
                    </a:lnTo>
                    <a:lnTo>
                      <a:pt x="81" y="25"/>
                    </a:lnTo>
                    <a:lnTo>
                      <a:pt x="77" y="33"/>
                    </a:lnTo>
                    <a:lnTo>
                      <a:pt x="77" y="34"/>
                    </a:lnTo>
                    <a:lnTo>
                      <a:pt x="77" y="35"/>
                    </a:lnTo>
                    <a:lnTo>
                      <a:pt x="78" y="35"/>
                    </a:lnTo>
                    <a:lnTo>
                      <a:pt x="77" y="36"/>
                    </a:lnTo>
                    <a:lnTo>
                      <a:pt x="77" y="38"/>
                    </a:lnTo>
                    <a:lnTo>
                      <a:pt x="76" y="39"/>
                    </a:lnTo>
                    <a:lnTo>
                      <a:pt x="75" y="39"/>
                    </a:lnTo>
                    <a:lnTo>
                      <a:pt x="73" y="39"/>
                    </a:lnTo>
                    <a:lnTo>
                      <a:pt x="72" y="40"/>
                    </a:lnTo>
                    <a:lnTo>
                      <a:pt x="71" y="40"/>
                    </a:lnTo>
                    <a:lnTo>
                      <a:pt x="69" y="40"/>
                    </a:lnTo>
                    <a:lnTo>
                      <a:pt x="69" y="38"/>
                    </a:lnTo>
                    <a:lnTo>
                      <a:pt x="67" y="38"/>
                    </a:lnTo>
                    <a:lnTo>
                      <a:pt x="66" y="39"/>
                    </a:lnTo>
                    <a:lnTo>
                      <a:pt x="66" y="40"/>
                    </a:lnTo>
                    <a:lnTo>
                      <a:pt x="55" y="44"/>
                    </a:lnTo>
                    <a:lnTo>
                      <a:pt x="54" y="44"/>
                    </a:lnTo>
                    <a:lnTo>
                      <a:pt x="53" y="43"/>
                    </a:lnTo>
                    <a:lnTo>
                      <a:pt x="52" y="42"/>
                    </a:lnTo>
                    <a:lnTo>
                      <a:pt x="51" y="42"/>
                    </a:lnTo>
                    <a:lnTo>
                      <a:pt x="50" y="41"/>
                    </a:lnTo>
                    <a:lnTo>
                      <a:pt x="49" y="41"/>
                    </a:lnTo>
                    <a:lnTo>
                      <a:pt x="48" y="41"/>
                    </a:lnTo>
                    <a:lnTo>
                      <a:pt x="48" y="40"/>
                    </a:lnTo>
                    <a:lnTo>
                      <a:pt x="48" y="39"/>
                    </a:lnTo>
                    <a:lnTo>
                      <a:pt x="47" y="38"/>
                    </a:lnTo>
                    <a:lnTo>
                      <a:pt x="46" y="38"/>
                    </a:lnTo>
                    <a:lnTo>
                      <a:pt x="45" y="37"/>
                    </a:lnTo>
                    <a:lnTo>
                      <a:pt x="45" y="38"/>
                    </a:lnTo>
                    <a:lnTo>
                      <a:pt x="44" y="38"/>
                    </a:lnTo>
                    <a:lnTo>
                      <a:pt x="44" y="39"/>
                    </a:lnTo>
                    <a:lnTo>
                      <a:pt x="44" y="40"/>
                    </a:lnTo>
                    <a:lnTo>
                      <a:pt x="44" y="42"/>
                    </a:lnTo>
                    <a:lnTo>
                      <a:pt x="44" y="43"/>
                    </a:lnTo>
                    <a:lnTo>
                      <a:pt x="43" y="45"/>
                    </a:lnTo>
                    <a:lnTo>
                      <a:pt x="42" y="45"/>
                    </a:lnTo>
                    <a:lnTo>
                      <a:pt x="42" y="47"/>
                    </a:lnTo>
                    <a:lnTo>
                      <a:pt x="41" y="47"/>
                    </a:lnTo>
                    <a:lnTo>
                      <a:pt x="40" y="47"/>
                    </a:lnTo>
                    <a:lnTo>
                      <a:pt x="39" y="47"/>
                    </a:lnTo>
                    <a:lnTo>
                      <a:pt x="38" y="46"/>
                    </a:lnTo>
                    <a:lnTo>
                      <a:pt x="38" y="45"/>
                    </a:lnTo>
                    <a:lnTo>
                      <a:pt x="37" y="44"/>
                    </a:lnTo>
                    <a:lnTo>
                      <a:pt x="23" y="54"/>
                    </a:lnTo>
                    <a:lnTo>
                      <a:pt x="29" y="61"/>
                    </a:lnTo>
                    <a:lnTo>
                      <a:pt x="21" y="66"/>
                    </a:lnTo>
                    <a:lnTo>
                      <a:pt x="20" y="67"/>
                    </a:lnTo>
                    <a:lnTo>
                      <a:pt x="19" y="67"/>
                    </a:lnTo>
                    <a:lnTo>
                      <a:pt x="18" y="67"/>
                    </a:lnTo>
                    <a:lnTo>
                      <a:pt x="14" y="66"/>
                    </a:lnTo>
                    <a:lnTo>
                      <a:pt x="14" y="63"/>
                    </a:lnTo>
                    <a:lnTo>
                      <a:pt x="12" y="63"/>
                    </a:lnTo>
                    <a:lnTo>
                      <a:pt x="10" y="63"/>
                    </a:lnTo>
                    <a:lnTo>
                      <a:pt x="9" y="63"/>
                    </a:lnTo>
                    <a:lnTo>
                      <a:pt x="9" y="60"/>
                    </a:lnTo>
                    <a:lnTo>
                      <a:pt x="4" y="60"/>
                    </a:lnTo>
                    <a:lnTo>
                      <a:pt x="3" y="60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2" y="42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5" y="45"/>
                    </a:lnTo>
                    <a:lnTo>
                      <a:pt x="6" y="45"/>
                    </a:lnTo>
                    <a:lnTo>
                      <a:pt x="9" y="37"/>
                    </a:lnTo>
                    <a:lnTo>
                      <a:pt x="11" y="36"/>
                    </a:lnTo>
                    <a:lnTo>
                      <a:pt x="11" y="35"/>
                    </a:lnTo>
                    <a:lnTo>
                      <a:pt x="12" y="34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3" y="31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4" y="30"/>
                    </a:lnTo>
                    <a:lnTo>
                      <a:pt x="15" y="28"/>
                    </a:lnTo>
                    <a:lnTo>
                      <a:pt x="14" y="26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3" y="22"/>
                    </a:lnTo>
                    <a:lnTo>
                      <a:pt x="11" y="22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2" y="7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77" name="60"/>
              <p:cNvSpPr>
                <a:spLocks/>
              </p:cNvSpPr>
              <p:nvPr/>
            </p:nvSpPr>
            <p:spPr bwMode="auto">
              <a:xfrm>
                <a:off x="12582" y="1212940"/>
                <a:ext cx="1119748" cy="1053665"/>
              </a:xfrm>
              <a:custGeom>
                <a:avLst/>
                <a:gdLst>
                  <a:gd name="T0" fmla="*/ 71 w 89"/>
                  <a:gd name="T1" fmla="*/ 5 h 86"/>
                  <a:gd name="T2" fmla="*/ 75 w 89"/>
                  <a:gd name="T3" fmla="*/ 7 h 86"/>
                  <a:gd name="T4" fmla="*/ 78 w 89"/>
                  <a:gd name="T5" fmla="*/ 7 h 86"/>
                  <a:gd name="T6" fmla="*/ 79 w 89"/>
                  <a:gd name="T7" fmla="*/ 9 h 86"/>
                  <a:gd name="T8" fmla="*/ 77 w 89"/>
                  <a:gd name="T9" fmla="*/ 11 h 86"/>
                  <a:gd name="T10" fmla="*/ 75 w 89"/>
                  <a:gd name="T11" fmla="*/ 13 h 86"/>
                  <a:gd name="T12" fmla="*/ 74 w 89"/>
                  <a:gd name="T13" fmla="*/ 16 h 86"/>
                  <a:gd name="T14" fmla="*/ 71 w 89"/>
                  <a:gd name="T15" fmla="*/ 15 h 86"/>
                  <a:gd name="T16" fmla="*/ 73 w 89"/>
                  <a:gd name="T17" fmla="*/ 20 h 86"/>
                  <a:gd name="T18" fmla="*/ 77 w 89"/>
                  <a:gd name="T19" fmla="*/ 22 h 86"/>
                  <a:gd name="T20" fmla="*/ 81 w 89"/>
                  <a:gd name="T21" fmla="*/ 22 h 86"/>
                  <a:gd name="T22" fmla="*/ 84 w 89"/>
                  <a:gd name="T23" fmla="*/ 22 h 86"/>
                  <a:gd name="T24" fmla="*/ 86 w 89"/>
                  <a:gd name="T25" fmla="*/ 23 h 86"/>
                  <a:gd name="T26" fmla="*/ 88 w 89"/>
                  <a:gd name="T27" fmla="*/ 26 h 86"/>
                  <a:gd name="T28" fmla="*/ 89 w 89"/>
                  <a:gd name="T29" fmla="*/ 27 h 86"/>
                  <a:gd name="T30" fmla="*/ 88 w 89"/>
                  <a:gd name="T31" fmla="*/ 28 h 86"/>
                  <a:gd name="T32" fmla="*/ 86 w 89"/>
                  <a:gd name="T33" fmla="*/ 29 h 86"/>
                  <a:gd name="T34" fmla="*/ 87 w 89"/>
                  <a:gd name="T35" fmla="*/ 35 h 86"/>
                  <a:gd name="T36" fmla="*/ 83 w 89"/>
                  <a:gd name="T37" fmla="*/ 31 h 86"/>
                  <a:gd name="T38" fmla="*/ 79 w 89"/>
                  <a:gd name="T39" fmla="*/ 39 h 86"/>
                  <a:gd name="T40" fmla="*/ 65 w 89"/>
                  <a:gd name="T41" fmla="*/ 45 h 86"/>
                  <a:gd name="T42" fmla="*/ 56 w 89"/>
                  <a:gd name="T43" fmla="*/ 49 h 86"/>
                  <a:gd name="T44" fmla="*/ 57 w 89"/>
                  <a:gd name="T45" fmla="*/ 57 h 86"/>
                  <a:gd name="T46" fmla="*/ 51 w 89"/>
                  <a:gd name="T47" fmla="*/ 60 h 86"/>
                  <a:gd name="T48" fmla="*/ 47 w 89"/>
                  <a:gd name="T49" fmla="*/ 60 h 86"/>
                  <a:gd name="T50" fmla="*/ 45 w 89"/>
                  <a:gd name="T51" fmla="*/ 63 h 86"/>
                  <a:gd name="T52" fmla="*/ 35 w 89"/>
                  <a:gd name="T53" fmla="*/ 57 h 86"/>
                  <a:gd name="T54" fmla="*/ 35 w 89"/>
                  <a:gd name="T55" fmla="*/ 67 h 86"/>
                  <a:gd name="T56" fmla="*/ 41 w 89"/>
                  <a:gd name="T57" fmla="*/ 74 h 86"/>
                  <a:gd name="T58" fmla="*/ 38 w 89"/>
                  <a:gd name="T59" fmla="*/ 78 h 86"/>
                  <a:gd name="T60" fmla="*/ 36 w 89"/>
                  <a:gd name="T61" fmla="*/ 83 h 86"/>
                  <a:gd name="T62" fmla="*/ 23 w 89"/>
                  <a:gd name="T63" fmla="*/ 86 h 86"/>
                  <a:gd name="T64" fmla="*/ 1 w 89"/>
                  <a:gd name="T65" fmla="*/ 42 h 86"/>
                  <a:gd name="T66" fmla="*/ 4 w 89"/>
                  <a:gd name="T67" fmla="*/ 35 h 86"/>
                  <a:gd name="T68" fmla="*/ 4 w 89"/>
                  <a:gd name="T69" fmla="*/ 27 h 86"/>
                  <a:gd name="T70" fmla="*/ 7 w 89"/>
                  <a:gd name="T71" fmla="*/ 22 h 86"/>
                  <a:gd name="T72" fmla="*/ 13 w 89"/>
                  <a:gd name="T73" fmla="*/ 19 h 86"/>
                  <a:gd name="T74" fmla="*/ 7 w 89"/>
                  <a:gd name="T75" fmla="*/ 16 h 86"/>
                  <a:gd name="T76" fmla="*/ 5 w 89"/>
                  <a:gd name="T77" fmla="*/ 14 h 86"/>
                  <a:gd name="T78" fmla="*/ 5 w 89"/>
                  <a:gd name="T79" fmla="*/ 6 h 86"/>
                  <a:gd name="T80" fmla="*/ 8 w 89"/>
                  <a:gd name="T81" fmla="*/ 5 h 86"/>
                  <a:gd name="T82" fmla="*/ 11 w 89"/>
                  <a:gd name="T83" fmla="*/ 5 h 86"/>
                  <a:gd name="T84" fmla="*/ 13 w 89"/>
                  <a:gd name="T85" fmla="*/ 7 h 86"/>
                  <a:gd name="T86" fmla="*/ 16 w 89"/>
                  <a:gd name="T87" fmla="*/ 7 h 86"/>
                  <a:gd name="T88" fmla="*/ 20 w 89"/>
                  <a:gd name="T89" fmla="*/ 7 h 86"/>
                  <a:gd name="T90" fmla="*/ 23 w 89"/>
                  <a:gd name="T91" fmla="*/ 7 h 86"/>
                  <a:gd name="T92" fmla="*/ 24 w 89"/>
                  <a:gd name="T93" fmla="*/ 2 h 86"/>
                  <a:gd name="T94" fmla="*/ 29 w 89"/>
                  <a:gd name="T95" fmla="*/ 11 h 86"/>
                  <a:gd name="T96" fmla="*/ 31 w 89"/>
                  <a:gd name="T97" fmla="*/ 16 h 86"/>
                  <a:gd name="T98" fmla="*/ 31 w 89"/>
                  <a:gd name="T99" fmla="*/ 18 h 86"/>
                  <a:gd name="T100" fmla="*/ 33 w 89"/>
                  <a:gd name="T101" fmla="*/ 19 h 86"/>
                  <a:gd name="T102" fmla="*/ 36 w 89"/>
                  <a:gd name="T103" fmla="*/ 20 h 86"/>
                  <a:gd name="T104" fmla="*/ 39 w 89"/>
                  <a:gd name="T105" fmla="*/ 22 h 86"/>
                  <a:gd name="T106" fmla="*/ 40 w 89"/>
                  <a:gd name="T107" fmla="*/ 21 h 86"/>
                  <a:gd name="T108" fmla="*/ 44 w 89"/>
                  <a:gd name="T109" fmla="*/ 18 h 86"/>
                  <a:gd name="T110" fmla="*/ 54 w 89"/>
                  <a:gd name="T111" fmla="*/ 20 h 86"/>
                  <a:gd name="T112" fmla="*/ 56 w 89"/>
                  <a:gd name="T113" fmla="*/ 20 h 86"/>
                  <a:gd name="T114" fmla="*/ 62 w 89"/>
                  <a:gd name="T115" fmla="*/ 11 h 86"/>
                  <a:gd name="T116" fmla="*/ 60 w 89"/>
                  <a:gd name="T117" fmla="*/ 2 h 8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9"/>
                  <a:gd name="T178" fmla="*/ 0 h 86"/>
                  <a:gd name="T179" fmla="*/ 89 w 89"/>
                  <a:gd name="T180" fmla="*/ 86 h 8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9" h="86">
                    <a:moveTo>
                      <a:pt x="70" y="2"/>
                    </a:moveTo>
                    <a:lnTo>
                      <a:pt x="71" y="3"/>
                    </a:lnTo>
                    <a:lnTo>
                      <a:pt x="71" y="4"/>
                    </a:lnTo>
                    <a:lnTo>
                      <a:pt x="71" y="5"/>
                    </a:lnTo>
                    <a:lnTo>
                      <a:pt x="71" y="6"/>
                    </a:lnTo>
                    <a:lnTo>
                      <a:pt x="72" y="9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7" y="7"/>
                    </a:lnTo>
                    <a:lnTo>
                      <a:pt x="78" y="7"/>
                    </a:lnTo>
                    <a:lnTo>
                      <a:pt x="79" y="7"/>
                    </a:lnTo>
                    <a:lnTo>
                      <a:pt x="79" y="8"/>
                    </a:lnTo>
                    <a:lnTo>
                      <a:pt x="79" y="9"/>
                    </a:lnTo>
                    <a:lnTo>
                      <a:pt x="78" y="9"/>
                    </a:lnTo>
                    <a:lnTo>
                      <a:pt x="78" y="10"/>
                    </a:lnTo>
                    <a:lnTo>
                      <a:pt x="77" y="11"/>
                    </a:lnTo>
                    <a:lnTo>
                      <a:pt x="76" y="12"/>
                    </a:lnTo>
                    <a:lnTo>
                      <a:pt x="75" y="13"/>
                    </a:lnTo>
                    <a:lnTo>
                      <a:pt x="75" y="14"/>
                    </a:lnTo>
                    <a:lnTo>
                      <a:pt x="75" y="15"/>
                    </a:lnTo>
                    <a:lnTo>
                      <a:pt x="74" y="15"/>
                    </a:lnTo>
                    <a:lnTo>
                      <a:pt x="74" y="16"/>
                    </a:lnTo>
                    <a:lnTo>
                      <a:pt x="73" y="16"/>
                    </a:lnTo>
                    <a:lnTo>
                      <a:pt x="72" y="16"/>
                    </a:lnTo>
                    <a:lnTo>
                      <a:pt x="71" y="15"/>
                    </a:lnTo>
                    <a:lnTo>
                      <a:pt x="71" y="16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3" y="20"/>
                    </a:lnTo>
                    <a:lnTo>
                      <a:pt x="74" y="21"/>
                    </a:lnTo>
                    <a:lnTo>
                      <a:pt x="75" y="21"/>
                    </a:lnTo>
                    <a:lnTo>
                      <a:pt x="76" y="22"/>
                    </a:lnTo>
                    <a:lnTo>
                      <a:pt x="77" y="22"/>
                    </a:lnTo>
                    <a:lnTo>
                      <a:pt x="78" y="23"/>
                    </a:lnTo>
                    <a:lnTo>
                      <a:pt x="79" y="22"/>
                    </a:lnTo>
                    <a:lnTo>
                      <a:pt x="81" y="22"/>
                    </a:lnTo>
                    <a:lnTo>
                      <a:pt x="83" y="22"/>
                    </a:lnTo>
                    <a:lnTo>
                      <a:pt x="84" y="22"/>
                    </a:lnTo>
                    <a:lnTo>
                      <a:pt x="85" y="21"/>
                    </a:lnTo>
                    <a:lnTo>
                      <a:pt x="85" y="22"/>
                    </a:lnTo>
                    <a:lnTo>
                      <a:pt x="86" y="22"/>
                    </a:lnTo>
                    <a:lnTo>
                      <a:pt x="86" y="23"/>
                    </a:lnTo>
                    <a:lnTo>
                      <a:pt x="87" y="24"/>
                    </a:lnTo>
                    <a:lnTo>
                      <a:pt x="87" y="25"/>
                    </a:lnTo>
                    <a:lnTo>
                      <a:pt x="88" y="25"/>
                    </a:lnTo>
                    <a:lnTo>
                      <a:pt x="88" y="26"/>
                    </a:lnTo>
                    <a:lnTo>
                      <a:pt x="88" y="27"/>
                    </a:lnTo>
                    <a:lnTo>
                      <a:pt x="89" y="27"/>
                    </a:lnTo>
                    <a:lnTo>
                      <a:pt x="89" y="28"/>
                    </a:lnTo>
                    <a:lnTo>
                      <a:pt x="88" y="28"/>
                    </a:lnTo>
                    <a:lnTo>
                      <a:pt x="87" y="28"/>
                    </a:lnTo>
                    <a:lnTo>
                      <a:pt x="87" y="29"/>
                    </a:lnTo>
                    <a:lnTo>
                      <a:pt x="86" y="29"/>
                    </a:lnTo>
                    <a:lnTo>
                      <a:pt x="85" y="30"/>
                    </a:lnTo>
                    <a:lnTo>
                      <a:pt x="88" y="35"/>
                    </a:lnTo>
                    <a:lnTo>
                      <a:pt x="87" y="35"/>
                    </a:lnTo>
                    <a:lnTo>
                      <a:pt x="85" y="37"/>
                    </a:lnTo>
                    <a:lnTo>
                      <a:pt x="84" y="33"/>
                    </a:lnTo>
                    <a:lnTo>
                      <a:pt x="84" y="32"/>
                    </a:lnTo>
                    <a:lnTo>
                      <a:pt x="83" y="31"/>
                    </a:lnTo>
                    <a:lnTo>
                      <a:pt x="79" y="33"/>
                    </a:lnTo>
                    <a:lnTo>
                      <a:pt x="80" y="35"/>
                    </a:lnTo>
                    <a:lnTo>
                      <a:pt x="78" y="37"/>
                    </a:lnTo>
                    <a:lnTo>
                      <a:pt x="79" y="39"/>
                    </a:lnTo>
                    <a:lnTo>
                      <a:pt x="75" y="41"/>
                    </a:lnTo>
                    <a:lnTo>
                      <a:pt x="73" y="38"/>
                    </a:lnTo>
                    <a:lnTo>
                      <a:pt x="64" y="42"/>
                    </a:lnTo>
                    <a:lnTo>
                      <a:pt x="65" y="45"/>
                    </a:lnTo>
                    <a:lnTo>
                      <a:pt x="64" y="45"/>
                    </a:lnTo>
                    <a:lnTo>
                      <a:pt x="61" y="44"/>
                    </a:lnTo>
                    <a:lnTo>
                      <a:pt x="62" y="47"/>
                    </a:lnTo>
                    <a:lnTo>
                      <a:pt x="56" y="49"/>
                    </a:lnTo>
                    <a:lnTo>
                      <a:pt x="61" y="58"/>
                    </a:lnTo>
                    <a:lnTo>
                      <a:pt x="58" y="59"/>
                    </a:lnTo>
                    <a:lnTo>
                      <a:pt x="57" y="58"/>
                    </a:lnTo>
                    <a:lnTo>
                      <a:pt x="57" y="57"/>
                    </a:lnTo>
                    <a:lnTo>
                      <a:pt x="56" y="57"/>
                    </a:lnTo>
                    <a:lnTo>
                      <a:pt x="52" y="59"/>
                    </a:lnTo>
                    <a:lnTo>
                      <a:pt x="51" y="60"/>
                    </a:lnTo>
                    <a:lnTo>
                      <a:pt x="50" y="60"/>
                    </a:lnTo>
                    <a:lnTo>
                      <a:pt x="48" y="62"/>
                    </a:lnTo>
                    <a:lnTo>
                      <a:pt x="47" y="60"/>
                    </a:lnTo>
                    <a:lnTo>
                      <a:pt x="46" y="60"/>
                    </a:lnTo>
                    <a:lnTo>
                      <a:pt x="46" y="62"/>
                    </a:lnTo>
                    <a:lnTo>
                      <a:pt x="45" y="63"/>
                    </a:lnTo>
                    <a:lnTo>
                      <a:pt x="44" y="60"/>
                    </a:lnTo>
                    <a:lnTo>
                      <a:pt x="43" y="58"/>
                    </a:lnTo>
                    <a:lnTo>
                      <a:pt x="43" y="57"/>
                    </a:lnTo>
                    <a:lnTo>
                      <a:pt x="35" y="57"/>
                    </a:lnTo>
                    <a:lnTo>
                      <a:pt x="35" y="60"/>
                    </a:lnTo>
                    <a:lnTo>
                      <a:pt x="35" y="65"/>
                    </a:lnTo>
                    <a:lnTo>
                      <a:pt x="35" y="67"/>
                    </a:lnTo>
                    <a:lnTo>
                      <a:pt x="35" y="70"/>
                    </a:lnTo>
                    <a:lnTo>
                      <a:pt x="39" y="70"/>
                    </a:lnTo>
                    <a:lnTo>
                      <a:pt x="41" y="74"/>
                    </a:lnTo>
                    <a:lnTo>
                      <a:pt x="38" y="75"/>
                    </a:lnTo>
                    <a:lnTo>
                      <a:pt x="38" y="76"/>
                    </a:lnTo>
                    <a:lnTo>
                      <a:pt x="39" y="76"/>
                    </a:lnTo>
                    <a:lnTo>
                      <a:pt x="38" y="78"/>
                    </a:lnTo>
                    <a:lnTo>
                      <a:pt x="38" y="79"/>
                    </a:lnTo>
                    <a:lnTo>
                      <a:pt x="38" y="80"/>
                    </a:lnTo>
                    <a:lnTo>
                      <a:pt x="39" y="82"/>
                    </a:lnTo>
                    <a:lnTo>
                      <a:pt x="36" y="83"/>
                    </a:lnTo>
                    <a:lnTo>
                      <a:pt x="33" y="85"/>
                    </a:lnTo>
                    <a:lnTo>
                      <a:pt x="29" y="82"/>
                    </a:lnTo>
                    <a:lnTo>
                      <a:pt x="24" y="86"/>
                    </a:lnTo>
                    <a:lnTo>
                      <a:pt x="23" y="86"/>
                    </a:lnTo>
                    <a:lnTo>
                      <a:pt x="11" y="60"/>
                    </a:lnTo>
                    <a:lnTo>
                      <a:pt x="7" y="54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1" y="34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5" y="30"/>
                    </a:lnTo>
                    <a:lnTo>
                      <a:pt x="5" y="28"/>
                    </a:lnTo>
                    <a:lnTo>
                      <a:pt x="4" y="27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4" y="21"/>
                    </a:lnTo>
                    <a:lnTo>
                      <a:pt x="7" y="22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6" y="20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0" y="17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5" y="14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4" y="2"/>
                    </a:lnTo>
                    <a:lnTo>
                      <a:pt x="29" y="2"/>
                    </a:lnTo>
                    <a:lnTo>
                      <a:pt x="29" y="11"/>
                    </a:lnTo>
                    <a:lnTo>
                      <a:pt x="29" y="12"/>
                    </a:lnTo>
                    <a:lnTo>
                      <a:pt x="30" y="14"/>
                    </a:lnTo>
                    <a:lnTo>
                      <a:pt x="30" y="15"/>
                    </a:lnTo>
                    <a:lnTo>
                      <a:pt x="31" y="16"/>
                    </a:lnTo>
                    <a:lnTo>
                      <a:pt x="31" y="17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1" y="19"/>
                    </a:lnTo>
                    <a:lnTo>
                      <a:pt x="32" y="20"/>
                    </a:lnTo>
                    <a:lnTo>
                      <a:pt x="33" y="19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8" y="22"/>
                    </a:lnTo>
                    <a:lnTo>
                      <a:pt x="39" y="22"/>
                    </a:lnTo>
                    <a:lnTo>
                      <a:pt x="40" y="22"/>
                    </a:lnTo>
                    <a:lnTo>
                      <a:pt x="40" y="21"/>
                    </a:lnTo>
                    <a:lnTo>
                      <a:pt x="40" y="20"/>
                    </a:lnTo>
                    <a:lnTo>
                      <a:pt x="43" y="21"/>
                    </a:lnTo>
                    <a:lnTo>
                      <a:pt x="44" y="18"/>
                    </a:lnTo>
                    <a:lnTo>
                      <a:pt x="48" y="19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4" y="20"/>
                    </a:lnTo>
                    <a:lnTo>
                      <a:pt x="55" y="21"/>
                    </a:lnTo>
                    <a:lnTo>
                      <a:pt x="56" y="20"/>
                    </a:lnTo>
                    <a:lnTo>
                      <a:pt x="56" y="18"/>
                    </a:lnTo>
                    <a:lnTo>
                      <a:pt x="61" y="18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2" y="9"/>
                    </a:lnTo>
                    <a:lnTo>
                      <a:pt x="61" y="7"/>
                    </a:lnTo>
                    <a:lnTo>
                      <a:pt x="60" y="5"/>
                    </a:lnTo>
                    <a:lnTo>
                      <a:pt x="60" y="2"/>
                    </a:lnTo>
                    <a:lnTo>
                      <a:pt x="65" y="0"/>
                    </a:lnTo>
                    <a:lnTo>
                      <a:pt x="67" y="3"/>
                    </a:lnTo>
                    <a:lnTo>
                      <a:pt x="70" y="2"/>
                    </a:lnTo>
                    <a:close/>
                  </a:path>
                </a:pathLst>
              </a:custGeom>
              <a:gradFill>
                <a:gsLst>
                  <a:gs pos="50000">
                    <a:srgbClr val="92D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78" name="50"/>
              <p:cNvSpPr>
                <a:spLocks/>
              </p:cNvSpPr>
              <p:nvPr/>
            </p:nvSpPr>
            <p:spPr bwMode="auto">
              <a:xfrm>
                <a:off x="1393746" y="1973903"/>
                <a:ext cx="1245563" cy="955649"/>
              </a:xfrm>
              <a:custGeom>
                <a:avLst/>
                <a:gdLst>
                  <a:gd name="T0" fmla="*/ 26 w 99"/>
                  <a:gd name="T1" fmla="*/ 11 h 78"/>
                  <a:gd name="T2" fmla="*/ 29 w 99"/>
                  <a:gd name="T3" fmla="*/ 5 h 78"/>
                  <a:gd name="T4" fmla="*/ 31 w 99"/>
                  <a:gd name="T5" fmla="*/ 12 h 78"/>
                  <a:gd name="T6" fmla="*/ 30 w 99"/>
                  <a:gd name="T7" fmla="*/ 12 h 78"/>
                  <a:gd name="T8" fmla="*/ 33 w 99"/>
                  <a:gd name="T9" fmla="*/ 14 h 78"/>
                  <a:gd name="T10" fmla="*/ 46 w 99"/>
                  <a:gd name="T11" fmla="*/ 4 h 78"/>
                  <a:gd name="T12" fmla="*/ 55 w 99"/>
                  <a:gd name="T13" fmla="*/ 2 h 78"/>
                  <a:gd name="T14" fmla="*/ 54 w 99"/>
                  <a:gd name="T15" fmla="*/ 11 h 78"/>
                  <a:gd name="T16" fmla="*/ 66 w 99"/>
                  <a:gd name="T17" fmla="*/ 7 h 78"/>
                  <a:gd name="T18" fmla="*/ 77 w 99"/>
                  <a:gd name="T19" fmla="*/ 4 h 78"/>
                  <a:gd name="T20" fmla="*/ 78 w 99"/>
                  <a:gd name="T21" fmla="*/ 9 h 78"/>
                  <a:gd name="T22" fmla="*/ 83 w 99"/>
                  <a:gd name="T23" fmla="*/ 13 h 78"/>
                  <a:gd name="T24" fmla="*/ 86 w 99"/>
                  <a:gd name="T25" fmla="*/ 16 h 78"/>
                  <a:gd name="T26" fmla="*/ 90 w 99"/>
                  <a:gd name="T27" fmla="*/ 17 h 78"/>
                  <a:gd name="T28" fmla="*/ 93 w 99"/>
                  <a:gd name="T29" fmla="*/ 18 h 78"/>
                  <a:gd name="T30" fmla="*/ 97 w 99"/>
                  <a:gd name="T31" fmla="*/ 18 h 78"/>
                  <a:gd name="T32" fmla="*/ 95 w 99"/>
                  <a:gd name="T33" fmla="*/ 20 h 78"/>
                  <a:gd name="T34" fmla="*/ 87 w 99"/>
                  <a:gd name="T35" fmla="*/ 24 h 78"/>
                  <a:gd name="T36" fmla="*/ 90 w 99"/>
                  <a:gd name="T37" fmla="*/ 26 h 78"/>
                  <a:gd name="T38" fmla="*/ 94 w 99"/>
                  <a:gd name="T39" fmla="*/ 34 h 78"/>
                  <a:gd name="T40" fmla="*/ 97 w 99"/>
                  <a:gd name="T41" fmla="*/ 37 h 78"/>
                  <a:gd name="T42" fmla="*/ 98 w 99"/>
                  <a:gd name="T43" fmla="*/ 42 h 78"/>
                  <a:gd name="T44" fmla="*/ 97 w 99"/>
                  <a:gd name="T45" fmla="*/ 44 h 78"/>
                  <a:gd name="T46" fmla="*/ 93 w 99"/>
                  <a:gd name="T47" fmla="*/ 49 h 78"/>
                  <a:gd name="T48" fmla="*/ 89 w 99"/>
                  <a:gd name="T49" fmla="*/ 47 h 78"/>
                  <a:gd name="T50" fmla="*/ 88 w 99"/>
                  <a:gd name="T51" fmla="*/ 50 h 78"/>
                  <a:gd name="T52" fmla="*/ 80 w 99"/>
                  <a:gd name="T53" fmla="*/ 45 h 78"/>
                  <a:gd name="T54" fmla="*/ 76 w 99"/>
                  <a:gd name="T55" fmla="*/ 46 h 78"/>
                  <a:gd name="T56" fmla="*/ 75 w 99"/>
                  <a:gd name="T57" fmla="*/ 50 h 78"/>
                  <a:gd name="T58" fmla="*/ 72 w 99"/>
                  <a:gd name="T59" fmla="*/ 51 h 78"/>
                  <a:gd name="T60" fmla="*/ 72 w 99"/>
                  <a:gd name="T61" fmla="*/ 59 h 78"/>
                  <a:gd name="T62" fmla="*/ 59 w 99"/>
                  <a:gd name="T63" fmla="*/ 60 h 78"/>
                  <a:gd name="T64" fmla="*/ 48 w 99"/>
                  <a:gd name="T65" fmla="*/ 72 h 78"/>
                  <a:gd name="T66" fmla="*/ 40 w 99"/>
                  <a:gd name="T67" fmla="*/ 72 h 78"/>
                  <a:gd name="T68" fmla="*/ 35 w 99"/>
                  <a:gd name="T69" fmla="*/ 74 h 78"/>
                  <a:gd name="T70" fmla="*/ 30 w 99"/>
                  <a:gd name="T71" fmla="*/ 75 h 78"/>
                  <a:gd name="T72" fmla="*/ 19 w 99"/>
                  <a:gd name="T73" fmla="*/ 78 h 78"/>
                  <a:gd name="T74" fmla="*/ 15 w 99"/>
                  <a:gd name="T75" fmla="*/ 71 h 78"/>
                  <a:gd name="T76" fmla="*/ 7 w 99"/>
                  <a:gd name="T77" fmla="*/ 64 h 78"/>
                  <a:gd name="T78" fmla="*/ 4 w 99"/>
                  <a:gd name="T79" fmla="*/ 58 h 78"/>
                  <a:gd name="T80" fmla="*/ 3 w 99"/>
                  <a:gd name="T81" fmla="*/ 54 h 78"/>
                  <a:gd name="T82" fmla="*/ 4 w 99"/>
                  <a:gd name="T83" fmla="*/ 48 h 78"/>
                  <a:gd name="T84" fmla="*/ 7 w 99"/>
                  <a:gd name="T85" fmla="*/ 41 h 78"/>
                  <a:gd name="T86" fmla="*/ 4 w 99"/>
                  <a:gd name="T87" fmla="*/ 37 h 78"/>
                  <a:gd name="T88" fmla="*/ 1 w 99"/>
                  <a:gd name="T89" fmla="*/ 31 h 78"/>
                  <a:gd name="T90" fmla="*/ 0 w 99"/>
                  <a:gd name="T91" fmla="*/ 27 h 78"/>
                  <a:gd name="T92" fmla="*/ 1 w 99"/>
                  <a:gd name="T93" fmla="*/ 22 h 78"/>
                  <a:gd name="T94" fmla="*/ 3 w 99"/>
                  <a:gd name="T95" fmla="*/ 16 h 78"/>
                  <a:gd name="T96" fmla="*/ 9 w 99"/>
                  <a:gd name="T97" fmla="*/ 9 h 78"/>
                  <a:gd name="T98" fmla="*/ 14 w 99"/>
                  <a:gd name="T99" fmla="*/ 6 h 78"/>
                  <a:gd name="T100" fmla="*/ 18 w 99"/>
                  <a:gd name="T101" fmla="*/ 8 h 78"/>
                  <a:gd name="T102" fmla="*/ 23 w 99"/>
                  <a:gd name="T103" fmla="*/ 11 h 78"/>
                  <a:gd name="T104" fmla="*/ 23 w 99"/>
                  <a:gd name="T105" fmla="*/ 10 h 78"/>
                  <a:gd name="T106" fmla="*/ 21 w 99"/>
                  <a:gd name="T107" fmla="*/ 9 h 78"/>
                  <a:gd name="T108" fmla="*/ 17 w 99"/>
                  <a:gd name="T109" fmla="*/ 6 h 7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9"/>
                  <a:gd name="T166" fmla="*/ 0 h 78"/>
                  <a:gd name="T167" fmla="*/ 99 w 99"/>
                  <a:gd name="T168" fmla="*/ 78 h 7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9" h="78">
                    <a:moveTo>
                      <a:pt x="22" y="5"/>
                    </a:moveTo>
                    <a:lnTo>
                      <a:pt x="24" y="7"/>
                    </a:lnTo>
                    <a:lnTo>
                      <a:pt x="25" y="8"/>
                    </a:lnTo>
                    <a:lnTo>
                      <a:pt x="26" y="10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8" y="10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30" y="7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31" y="12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28" y="12"/>
                    </a:lnTo>
                    <a:lnTo>
                      <a:pt x="30" y="13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31" y="13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5" y="14"/>
                    </a:lnTo>
                    <a:lnTo>
                      <a:pt x="35" y="13"/>
                    </a:lnTo>
                    <a:lnTo>
                      <a:pt x="37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7" y="3"/>
                    </a:lnTo>
                    <a:lnTo>
                      <a:pt x="52" y="3"/>
                    </a:lnTo>
                    <a:lnTo>
                      <a:pt x="54" y="0"/>
                    </a:lnTo>
                    <a:lnTo>
                      <a:pt x="55" y="2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4" y="11"/>
                    </a:lnTo>
                    <a:lnTo>
                      <a:pt x="59" y="9"/>
                    </a:lnTo>
                    <a:lnTo>
                      <a:pt x="59" y="11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4" y="1"/>
                    </a:lnTo>
                    <a:lnTo>
                      <a:pt x="77" y="3"/>
                    </a:lnTo>
                    <a:lnTo>
                      <a:pt x="77" y="4"/>
                    </a:lnTo>
                    <a:lnTo>
                      <a:pt x="77" y="5"/>
                    </a:lnTo>
                    <a:lnTo>
                      <a:pt x="77" y="6"/>
                    </a:lnTo>
                    <a:lnTo>
                      <a:pt x="77" y="7"/>
                    </a:lnTo>
                    <a:lnTo>
                      <a:pt x="78" y="9"/>
                    </a:lnTo>
                    <a:lnTo>
                      <a:pt x="79" y="10"/>
                    </a:lnTo>
                    <a:lnTo>
                      <a:pt x="80" y="11"/>
                    </a:lnTo>
                    <a:lnTo>
                      <a:pt x="81" y="14"/>
                    </a:lnTo>
                    <a:lnTo>
                      <a:pt x="83" y="13"/>
                    </a:lnTo>
                    <a:lnTo>
                      <a:pt x="84" y="13"/>
                    </a:lnTo>
                    <a:lnTo>
                      <a:pt x="85" y="13"/>
                    </a:lnTo>
                    <a:lnTo>
                      <a:pt x="85" y="14"/>
                    </a:lnTo>
                    <a:lnTo>
                      <a:pt x="86" y="16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90" y="17"/>
                    </a:lnTo>
                    <a:lnTo>
                      <a:pt x="91" y="18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4" y="17"/>
                    </a:lnTo>
                    <a:lnTo>
                      <a:pt x="95" y="17"/>
                    </a:lnTo>
                    <a:lnTo>
                      <a:pt x="96" y="18"/>
                    </a:lnTo>
                    <a:lnTo>
                      <a:pt x="97" y="18"/>
                    </a:lnTo>
                    <a:lnTo>
                      <a:pt x="96" y="19"/>
                    </a:lnTo>
                    <a:lnTo>
                      <a:pt x="96" y="20"/>
                    </a:lnTo>
                    <a:lnTo>
                      <a:pt x="95" y="20"/>
                    </a:lnTo>
                    <a:lnTo>
                      <a:pt x="94" y="21"/>
                    </a:lnTo>
                    <a:lnTo>
                      <a:pt x="93" y="21"/>
                    </a:lnTo>
                    <a:lnTo>
                      <a:pt x="87" y="22"/>
                    </a:lnTo>
                    <a:lnTo>
                      <a:pt x="87" y="23"/>
                    </a:lnTo>
                    <a:lnTo>
                      <a:pt x="87" y="24"/>
                    </a:lnTo>
                    <a:lnTo>
                      <a:pt x="88" y="24"/>
                    </a:lnTo>
                    <a:lnTo>
                      <a:pt x="89" y="24"/>
                    </a:lnTo>
                    <a:lnTo>
                      <a:pt x="89" y="25"/>
                    </a:lnTo>
                    <a:lnTo>
                      <a:pt x="90" y="25"/>
                    </a:lnTo>
                    <a:lnTo>
                      <a:pt x="90" y="26"/>
                    </a:lnTo>
                    <a:lnTo>
                      <a:pt x="91" y="27"/>
                    </a:lnTo>
                    <a:lnTo>
                      <a:pt x="92" y="30"/>
                    </a:lnTo>
                    <a:lnTo>
                      <a:pt x="93" y="32"/>
                    </a:lnTo>
                    <a:lnTo>
                      <a:pt x="94" y="33"/>
                    </a:lnTo>
                    <a:lnTo>
                      <a:pt x="94" y="34"/>
                    </a:lnTo>
                    <a:lnTo>
                      <a:pt x="95" y="34"/>
                    </a:lnTo>
                    <a:lnTo>
                      <a:pt x="97" y="34"/>
                    </a:lnTo>
                    <a:lnTo>
                      <a:pt x="97" y="37"/>
                    </a:lnTo>
                    <a:lnTo>
                      <a:pt x="98" y="37"/>
                    </a:lnTo>
                    <a:lnTo>
                      <a:pt x="98" y="38"/>
                    </a:lnTo>
                    <a:lnTo>
                      <a:pt x="99" y="40"/>
                    </a:lnTo>
                    <a:lnTo>
                      <a:pt x="98" y="42"/>
                    </a:lnTo>
                    <a:lnTo>
                      <a:pt x="97" y="42"/>
                    </a:lnTo>
                    <a:lnTo>
                      <a:pt x="96" y="42"/>
                    </a:lnTo>
                    <a:lnTo>
                      <a:pt x="97" y="43"/>
                    </a:lnTo>
                    <a:lnTo>
                      <a:pt x="97" y="44"/>
                    </a:lnTo>
                    <a:lnTo>
                      <a:pt x="97" y="45"/>
                    </a:lnTo>
                    <a:lnTo>
                      <a:pt x="96" y="46"/>
                    </a:lnTo>
                    <a:lnTo>
                      <a:pt x="95" y="47"/>
                    </a:lnTo>
                    <a:lnTo>
                      <a:pt x="95" y="48"/>
                    </a:lnTo>
                    <a:lnTo>
                      <a:pt x="93" y="49"/>
                    </a:lnTo>
                    <a:lnTo>
                      <a:pt x="92" y="49"/>
                    </a:lnTo>
                    <a:lnTo>
                      <a:pt x="91" y="49"/>
                    </a:lnTo>
                    <a:lnTo>
                      <a:pt x="90" y="48"/>
                    </a:lnTo>
                    <a:lnTo>
                      <a:pt x="89" y="47"/>
                    </a:lnTo>
                    <a:lnTo>
                      <a:pt x="89" y="48"/>
                    </a:lnTo>
                    <a:lnTo>
                      <a:pt x="89" y="49"/>
                    </a:lnTo>
                    <a:lnTo>
                      <a:pt x="89" y="50"/>
                    </a:lnTo>
                    <a:lnTo>
                      <a:pt x="88" y="50"/>
                    </a:lnTo>
                    <a:lnTo>
                      <a:pt x="87" y="49"/>
                    </a:lnTo>
                    <a:lnTo>
                      <a:pt x="84" y="44"/>
                    </a:lnTo>
                    <a:lnTo>
                      <a:pt x="80" y="45"/>
                    </a:lnTo>
                    <a:lnTo>
                      <a:pt x="79" y="44"/>
                    </a:lnTo>
                    <a:lnTo>
                      <a:pt x="79" y="43"/>
                    </a:lnTo>
                    <a:lnTo>
                      <a:pt x="78" y="43"/>
                    </a:lnTo>
                    <a:lnTo>
                      <a:pt x="76" y="43"/>
                    </a:lnTo>
                    <a:lnTo>
                      <a:pt x="76" y="46"/>
                    </a:lnTo>
                    <a:lnTo>
                      <a:pt x="76" y="47"/>
                    </a:lnTo>
                    <a:lnTo>
                      <a:pt x="76" y="48"/>
                    </a:lnTo>
                    <a:lnTo>
                      <a:pt x="75" y="49"/>
                    </a:lnTo>
                    <a:lnTo>
                      <a:pt x="75" y="50"/>
                    </a:lnTo>
                    <a:lnTo>
                      <a:pt x="74" y="50"/>
                    </a:lnTo>
                    <a:lnTo>
                      <a:pt x="73" y="50"/>
                    </a:lnTo>
                    <a:lnTo>
                      <a:pt x="71" y="50"/>
                    </a:lnTo>
                    <a:lnTo>
                      <a:pt x="72" y="51"/>
                    </a:lnTo>
                    <a:lnTo>
                      <a:pt x="73" y="53"/>
                    </a:lnTo>
                    <a:lnTo>
                      <a:pt x="73" y="55"/>
                    </a:lnTo>
                    <a:lnTo>
                      <a:pt x="71" y="55"/>
                    </a:lnTo>
                    <a:lnTo>
                      <a:pt x="73" y="58"/>
                    </a:lnTo>
                    <a:lnTo>
                      <a:pt x="72" y="59"/>
                    </a:lnTo>
                    <a:lnTo>
                      <a:pt x="73" y="62"/>
                    </a:lnTo>
                    <a:lnTo>
                      <a:pt x="64" y="66"/>
                    </a:lnTo>
                    <a:lnTo>
                      <a:pt x="62" y="60"/>
                    </a:lnTo>
                    <a:lnTo>
                      <a:pt x="59" y="61"/>
                    </a:lnTo>
                    <a:lnTo>
                      <a:pt x="59" y="60"/>
                    </a:lnTo>
                    <a:lnTo>
                      <a:pt x="56" y="62"/>
                    </a:lnTo>
                    <a:lnTo>
                      <a:pt x="55" y="71"/>
                    </a:lnTo>
                    <a:lnTo>
                      <a:pt x="51" y="71"/>
                    </a:lnTo>
                    <a:lnTo>
                      <a:pt x="51" y="73"/>
                    </a:lnTo>
                    <a:lnTo>
                      <a:pt x="48" y="72"/>
                    </a:lnTo>
                    <a:lnTo>
                      <a:pt x="47" y="72"/>
                    </a:lnTo>
                    <a:lnTo>
                      <a:pt x="47" y="71"/>
                    </a:lnTo>
                    <a:lnTo>
                      <a:pt x="44" y="74"/>
                    </a:lnTo>
                    <a:lnTo>
                      <a:pt x="40" y="72"/>
                    </a:lnTo>
                    <a:lnTo>
                      <a:pt x="40" y="71"/>
                    </a:lnTo>
                    <a:lnTo>
                      <a:pt x="40" y="70"/>
                    </a:lnTo>
                    <a:lnTo>
                      <a:pt x="39" y="69"/>
                    </a:lnTo>
                    <a:lnTo>
                      <a:pt x="39" y="68"/>
                    </a:lnTo>
                    <a:lnTo>
                      <a:pt x="35" y="74"/>
                    </a:lnTo>
                    <a:lnTo>
                      <a:pt x="34" y="75"/>
                    </a:lnTo>
                    <a:lnTo>
                      <a:pt x="33" y="75"/>
                    </a:lnTo>
                    <a:lnTo>
                      <a:pt x="32" y="76"/>
                    </a:lnTo>
                    <a:lnTo>
                      <a:pt x="31" y="76"/>
                    </a:lnTo>
                    <a:lnTo>
                      <a:pt x="30" y="75"/>
                    </a:lnTo>
                    <a:lnTo>
                      <a:pt x="28" y="74"/>
                    </a:lnTo>
                    <a:lnTo>
                      <a:pt x="24" y="77"/>
                    </a:lnTo>
                    <a:lnTo>
                      <a:pt x="23" y="77"/>
                    </a:lnTo>
                    <a:lnTo>
                      <a:pt x="20" y="77"/>
                    </a:lnTo>
                    <a:lnTo>
                      <a:pt x="19" y="78"/>
                    </a:lnTo>
                    <a:lnTo>
                      <a:pt x="19" y="75"/>
                    </a:lnTo>
                    <a:lnTo>
                      <a:pt x="17" y="73"/>
                    </a:lnTo>
                    <a:lnTo>
                      <a:pt x="18" y="72"/>
                    </a:lnTo>
                    <a:lnTo>
                      <a:pt x="16" y="70"/>
                    </a:lnTo>
                    <a:lnTo>
                      <a:pt x="15" y="71"/>
                    </a:lnTo>
                    <a:lnTo>
                      <a:pt x="14" y="69"/>
                    </a:lnTo>
                    <a:lnTo>
                      <a:pt x="12" y="70"/>
                    </a:lnTo>
                    <a:lnTo>
                      <a:pt x="11" y="69"/>
                    </a:lnTo>
                    <a:lnTo>
                      <a:pt x="9" y="68"/>
                    </a:lnTo>
                    <a:lnTo>
                      <a:pt x="7" y="64"/>
                    </a:lnTo>
                    <a:lnTo>
                      <a:pt x="5" y="63"/>
                    </a:lnTo>
                    <a:lnTo>
                      <a:pt x="3" y="62"/>
                    </a:lnTo>
                    <a:lnTo>
                      <a:pt x="2" y="59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3" y="54"/>
                    </a:lnTo>
                    <a:lnTo>
                      <a:pt x="3" y="52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4" y="48"/>
                    </a:lnTo>
                    <a:lnTo>
                      <a:pt x="4" y="47"/>
                    </a:lnTo>
                    <a:lnTo>
                      <a:pt x="4" y="45"/>
                    </a:lnTo>
                    <a:lnTo>
                      <a:pt x="3" y="44"/>
                    </a:lnTo>
                    <a:lnTo>
                      <a:pt x="8" y="42"/>
                    </a:lnTo>
                    <a:lnTo>
                      <a:pt x="7" y="41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4" y="37"/>
                    </a:lnTo>
                    <a:lnTo>
                      <a:pt x="3" y="36"/>
                    </a:lnTo>
                    <a:lnTo>
                      <a:pt x="2" y="35"/>
                    </a:lnTo>
                    <a:lnTo>
                      <a:pt x="2" y="34"/>
                    </a:lnTo>
                    <a:lnTo>
                      <a:pt x="1" y="32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3" y="16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9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3" y="11"/>
                    </a:lnTo>
                    <a:lnTo>
                      <a:pt x="24" y="11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6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2" y="5"/>
                    </a:lnTo>
                    <a:close/>
                  </a:path>
                </a:pathLst>
              </a:custGeom>
              <a:gradFill>
                <a:gsLst>
                  <a:gs pos="50000">
                    <a:srgbClr val="92D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79" name="30"/>
              <p:cNvSpPr>
                <a:spLocks/>
              </p:cNvSpPr>
              <p:nvPr/>
            </p:nvSpPr>
            <p:spPr bwMode="auto">
              <a:xfrm>
                <a:off x="2138845" y="1457978"/>
                <a:ext cx="1132330" cy="796374"/>
              </a:xfrm>
              <a:custGeom>
                <a:avLst/>
                <a:gdLst>
                  <a:gd name="T0" fmla="*/ 14 w 90"/>
                  <a:gd name="T1" fmla="*/ 6 h 65"/>
                  <a:gd name="T2" fmla="*/ 16 w 90"/>
                  <a:gd name="T3" fmla="*/ 7 h 65"/>
                  <a:gd name="T4" fmla="*/ 20 w 90"/>
                  <a:gd name="T5" fmla="*/ 9 h 65"/>
                  <a:gd name="T6" fmla="*/ 21 w 90"/>
                  <a:gd name="T7" fmla="*/ 4 h 65"/>
                  <a:gd name="T8" fmla="*/ 39 w 90"/>
                  <a:gd name="T9" fmla="*/ 1 h 65"/>
                  <a:gd name="T10" fmla="*/ 43 w 90"/>
                  <a:gd name="T11" fmla="*/ 2 h 65"/>
                  <a:gd name="T12" fmla="*/ 52 w 90"/>
                  <a:gd name="T13" fmla="*/ 4 h 65"/>
                  <a:gd name="T14" fmla="*/ 54 w 90"/>
                  <a:gd name="T15" fmla="*/ 7 h 65"/>
                  <a:gd name="T16" fmla="*/ 56 w 90"/>
                  <a:gd name="T17" fmla="*/ 8 h 65"/>
                  <a:gd name="T18" fmla="*/ 58 w 90"/>
                  <a:gd name="T19" fmla="*/ 9 h 65"/>
                  <a:gd name="T20" fmla="*/ 60 w 90"/>
                  <a:gd name="T21" fmla="*/ 10 h 65"/>
                  <a:gd name="T22" fmla="*/ 59 w 90"/>
                  <a:gd name="T23" fmla="*/ 13 h 65"/>
                  <a:gd name="T24" fmla="*/ 58 w 90"/>
                  <a:gd name="T25" fmla="*/ 15 h 65"/>
                  <a:gd name="T26" fmla="*/ 54 w 90"/>
                  <a:gd name="T27" fmla="*/ 17 h 65"/>
                  <a:gd name="T28" fmla="*/ 55 w 90"/>
                  <a:gd name="T29" fmla="*/ 19 h 65"/>
                  <a:gd name="T30" fmla="*/ 56 w 90"/>
                  <a:gd name="T31" fmla="*/ 22 h 65"/>
                  <a:gd name="T32" fmla="*/ 58 w 90"/>
                  <a:gd name="T33" fmla="*/ 20 h 65"/>
                  <a:gd name="T34" fmla="*/ 63 w 90"/>
                  <a:gd name="T35" fmla="*/ 20 h 65"/>
                  <a:gd name="T36" fmla="*/ 65 w 90"/>
                  <a:gd name="T37" fmla="*/ 20 h 65"/>
                  <a:gd name="T38" fmla="*/ 74 w 90"/>
                  <a:gd name="T39" fmla="*/ 24 h 65"/>
                  <a:gd name="T40" fmla="*/ 76 w 90"/>
                  <a:gd name="T41" fmla="*/ 26 h 65"/>
                  <a:gd name="T42" fmla="*/ 76 w 90"/>
                  <a:gd name="T43" fmla="*/ 28 h 65"/>
                  <a:gd name="T44" fmla="*/ 76 w 90"/>
                  <a:gd name="T45" fmla="*/ 30 h 65"/>
                  <a:gd name="T46" fmla="*/ 77 w 90"/>
                  <a:gd name="T47" fmla="*/ 33 h 65"/>
                  <a:gd name="T48" fmla="*/ 78 w 90"/>
                  <a:gd name="T49" fmla="*/ 41 h 65"/>
                  <a:gd name="T50" fmla="*/ 83 w 90"/>
                  <a:gd name="T51" fmla="*/ 51 h 65"/>
                  <a:gd name="T52" fmla="*/ 88 w 90"/>
                  <a:gd name="T53" fmla="*/ 57 h 65"/>
                  <a:gd name="T54" fmla="*/ 84 w 90"/>
                  <a:gd name="T55" fmla="*/ 61 h 65"/>
                  <a:gd name="T56" fmla="*/ 79 w 90"/>
                  <a:gd name="T57" fmla="*/ 64 h 65"/>
                  <a:gd name="T58" fmla="*/ 75 w 90"/>
                  <a:gd name="T59" fmla="*/ 65 h 65"/>
                  <a:gd name="T60" fmla="*/ 74 w 90"/>
                  <a:gd name="T61" fmla="*/ 63 h 65"/>
                  <a:gd name="T62" fmla="*/ 71 w 90"/>
                  <a:gd name="T63" fmla="*/ 59 h 65"/>
                  <a:gd name="T64" fmla="*/ 68 w 90"/>
                  <a:gd name="T65" fmla="*/ 57 h 65"/>
                  <a:gd name="T66" fmla="*/ 64 w 90"/>
                  <a:gd name="T67" fmla="*/ 61 h 65"/>
                  <a:gd name="T68" fmla="*/ 60 w 90"/>
                  <a:gd name="T69" fmla="*/ 61 h 65"/>
                  <a:gd name="T70" fmla="*/ 58 w 90"/>
                  <a:gd name="T71" fmla="*/ 61 h 65"/>
                  <a:gd name="T72" fmla="*/ 56 w 90"/>
                  <a:gd name="T73" fmla="*/ 61 h 65"/>
                  <a:gd name="T74" fmla="*/ 54 w 90"/>
                  <a:gd name="T75" fmla="*/ 62 h 65"/>
                  <a:gd name="T76" fmla="*/ 54 w 90"/>
                  <a:gd name="T77" fmla="*/ 59 h 65"/>
                  <a:gd name="T78" fmla="*/ 53 w 90"/>
                  <a:gd name="T79" fmla="*/ 56 h 65"/>
                  <a:gd name="T80" fmla="*/ 49 w 90"/>
                  <a:gd name="T81" fmla="*/ 56 h 65"/>
                  <a:gd name="T82" fmla="*/ 47 w 90"/>
                  <a:gd name="T83" fmla="*/ 57 h 65"/>
                  <a:gd name="T84" fmla="*/ 45 w 90"/>
                  <a:gd name="T85" fmla="*/ 57 h 65"/>
                  <a:gd name="T86" fmla="*/ 43 w 90"/>
                  <a:gd name="T87" fmla="*/ 58 h 65"/>
                  <a:gd name="T88" fmla="*/ 39 w 90"/>
                  <a:gd name="T89" fmla="*/ 61 h 65"/>
                  <a:gd name="T90" fmla="*/ 36 w 90"/>
                  <a:gd name="T91" fmla="*/ 60 h 65"/>
                  <a:gd name="T92" fmla="*/ 34 w 90"/>
                  <a:gd name="T93" fmla="*/ 61 h 65"/>
                  <a:gd name="T94" fmla="*/ 30 w 90"/>
                  <a:gd name="T95" fmla="*/ 60 h 65"/>
                  <a:gd name="T96" fmla="*/ 28 w 90"/>
                  <a:gd name="T97" fmla="*/ 59 h 65"/>
                  <a:gd name="T98" fmla="*/ 25 w 90"/>
                  <a:gd name="T99" fmla="*/ 56 h 65"/>
                  <a:gd name="T100" fmla="*/ 22 w 90"/>
                  <a:gd name="T101" fmla="*/ 54 h 65"/>
                  <a:gd name="T102" fmla="*/ 19 w 90"/>
                  <a:gd name="T103" fmla="*/ 49 h 65"/>
                  <a:gd name="T104" fmla="*/ 19 w 90"/>
                  <a:gd name="T105" fmla="*/ 46 h 65"/>
                  <a:gd name="T106" fmla="*/ 15 w 90"/>
                  <a:gd name="T107" fmla="*/ 38 h 65"/>
                  <a:gd name="T108" fmla="*/ 11 w 90"/>
                  <a:gd name="T109" fmla="*/ 38 h 65"/>
                  <a:gd name="T110" fmla="*/ 8 w 90"/>
                  <a:gd name="T111" fmla="*/ 31 h 65"/>
                  <a:gd name="T112" fmla="*/ 8 w 90"/>
                  <a:gd name="T113" fmla="*/ 26 h 65"/>
                  <a:gd name="T114" fmla="*/ 4 w 90"/>
                  <a:gd name="T115" fmla="*/ 25 h 65"/>
                  <a:gd name="T116" fmla="*/ 2 w 90"/>
                  <a:gd name="T117" fmla="*/ 24 h 65"/>
                  <a:gd name="T118" fmla="*/ 3 w 90"/>
                  <a:gd name="T119" fmla="*/ 18 h 65"/>
                  <a:gd name="T120" fmla="*/ 1 w 90"/>
                  <a:gd name="T121" fmla="*/ 12 h 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0"/>
                  <a:gd name="T184" fmla="*/ 0 h 65"/>
                  <a:gd name="T185" fmla="*/ 90 w 90"/>
                  <a:gd name="T186" fmla="*/ 65 h 6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0" h="65">
                    <a:moveTo>
                      <a:pt x="0" y="10"/>
                    </a:moveTo>
                    <a:lnTo>
                      <a:pt x="13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9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5" y="8"/>
                    </a:lnTo>
                    <a:lnTo>
                      <a:pt x="21" y="4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39" y="0"/>
                    </a:lnTo>
                    <a:lnTo>
                      <a:pt x="39" y="1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5" y="3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2" y="4"/>
                    </a:lnTo>
                    <a:lnTo>
                      <a:pt x="53" y="4"/>
                    </a:lnTo>
                    <a:lnTo>
                      <a:pt x="54" y="5"/>
                    </a:lnTo>
                    <a:lnTo>
                      <a:pt x="54" y="6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8" y="9"/>
                    </a:lnTo>
                    <a:lnTo>
                      <a:pt x="60" y="9"/>
                    </a:lnTo>
                    <a:lnTo>
                      <a:pt x="61" y="10"/>
                    </a:lnTo>
                    <a:lnTo>
                      <a:pt x="60" y="10"/>
                    </a:lnTo>
                    <a:lnTo>
                      <a:pt x="60" y="12"/>
                    </a:lnTo>
                    <a:lnTo>
                      <a:pt x="60" y="13"/>
                    </a:lnTo>
                    <a:lnTo>
                      <a:pt x="59" y="13"/>
                    </a:lnTo>
                    <a:lnTo>
                      <a:pt x="59" y="14"/>
                    </a:lnTo>
                    <a:lnTo>
                      <a:pt x="59" y="15"/>
                    </a:lnTo>
                    <a:lnTo>
                      <a:pt x="58" y="15"/>
                    </a:lnTo>
                    <a:lnTo>
                      <a:pt x="57" y="15"/>
                    </a:lnTo>
                    <a:lnTo>
                      <a:pt x="56" y="16"/>
                    </a:lnTo>
                    <a:lnTo>
                      <a:pt x="55" y="16"/>
                    </a:lnTo>
                    <a:lnTo>
                      <a:pt x="54" y="17"/>
                    </a:lnTo>
                    <a:lnTo>
                      <a:pt x="53" y="18"/>
                    </a:lnTo>
                    <a:lnTo>
                      <a:pt x="54" y="19"/>
                    </a:lnTo>
                    <a:lnTo>
                      <a:pt x="55" y="19"/>
                    </a:lnTo>
                    <a:lnTo>
                      <a:pt x="56" y="20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6" y="22"/>
                    </a:lnTo>
                    <a:lnTo>
                      <a:pt x="57" y="23"/>
                    </a:lnTo>
                    <a:lnTo>
                      <a:pt x="58" y="23"/>
                    </a:lnTo>
                    <a:lnTo>
                      <a:pt x="58" y="20"/>
                    </a:lnTo>
                    <a:lnTo>
                      <a:pt x="61" y="21"/>
                    </a:lnTo>
                    <a:lnTo>
                      <a:pt x="62" y="18"/>
                    </a:lnTo>
                    <a:lnTo>
                      <a:pt x="63" y="19"/>
                    </a:lnTo>
                    <a:lnTo>
                      <a:pt x="63" y="20"/>
                    </a:lnTo>
                    <a:lnTo>
                      <a:pt x="62" y="22"/>
                    </a:lnTo>
                    <a:lnTo>
                      <a:pt x="63" y="22"/>
                    </a:lnTo>
                    <a:lnTo>
                      <a:pt x="64" y="22"/>
                    </a:lnTo>
                    <a:lnTo>
                      <a:pt x="65" y="20"/>
                    </a:lnTo>
                    <a:lnTo>
                      <a:pt x="76" y="23"/>
                    </a:lnTo>
                    <a:lnTo>
                      <a:pt x="76" y="24"/>
                    </a:lnTo>
                    <a:lnTo>
                      <a:pt x="74" y="24"/>
                    </a:lnTo>
                    <a:lnTo>
                      <a:pt x="74" y="25"/>
                    </a:lnTo>
                    <a:lnTo>
                      <a:pt x="75" y="25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77" y="27"/>
                    </a:lnTo>
                    <a:lnTo>
                      <a:pt x="77" y="28"/>
                    </a:lnTo>
                    <a:lnTo>
                      <a:pt x="76" y="28"/>
                    </a:lnTo>
                    <a:lnTo>
                      <a:pt x="78" y="28"/>
                    </a:lnTo>
                    <a:lnTo>
                      <a:pt x="77" y="29"/>
                    </a:lnTo>
                    <a:lnTo>
                      <a:pt x="76" y="30"/>
                    </a:lnTo>
                    <a:lnTo>
                      <a:pt x="76" y="31"/>
                    </a:lnTo>
                    <a:lnTo>
                      <a:pt x="76" y="32"/>
                    </a:lnTo>
                    <a:lnTo>
                      <a:pt x="77" y="33"/>
                    </a:lnTo>
                    <a:lnTo>
                      <a:pt x="74" y="34"/>
                    </a:lnTo>
                    <a:lnTo>
                      <a:pt x="74" y="37"/>
                    </a:lnTo>
                    <a:lnTo>
                      <a:pt x="74" y="38"/>
                    </a:lnTo>
                    <a:lnTo>
                      <a:pt x="78" y="41"/>
                    </a:lnTo>
                    <a:lnTo>
                      <a:pt x="80" y="41"/>
                    </a:lnTo>
                    <a:lnTo>
                      <a:pt x="83" y="47"/>
                    </a:lnTo>
                    <a:lnTo>
                      <a:pt x="82" y="47"/>
                    </a:lnTo>
                    <a:lnTo>
                      <a:pt x="83" y="51"/>
                    </a:lnTo>
                    <a:lnTo>
                      <a:pt x="86" y="50"/>
                    </a:lnTo>
                    <a:lnTo>
                      <a:pt x="90" y="56"/>
                    </a:lnTo>
                    <a:lnTo>
                      <a:pt x="89" y="56"/>
                    </a:lnTo>
                    <a:lnTo>
                      <a:pt x="88" y="57"/>
                    </a:lnTo>
                    <a:lnTo>
                      <a:pt x="89" y="60"/>
                    </a:lnTo>
                    <a:lnTo>
                      <a:pt x="87" y="59"/>
                    </a:lnTo>
                    <a:lnTo>
                      <a:pt x="84" y="61"/>
                    </a:lnTo>
                    <a:lnTo>
                      <a:pt x="84" y="62"/>
                    </a:lnTo>
                    <a:lnTo>
                      <a:pt x="79" y="64"/>
                    </a:lnTo>
                    <a:lnTo>
                      <a:pt x="77" y="63"/>
                    </a:lnTo>
                    <a:lnTo>
                      <a:pt x="77" y="64"/>
                    </a:lnTo>
                    <a:lnTo>
                      <a:pt x="77" y="65"/>
                    </a:lnTo>
                    <a:lnTo>
                      <a:pt x="75" y="65"/>
                    </a:lnTo>
                    <a:lnTo>
                      <a:pt x="74" y="64"/>
                    </a:lnTo>
                    <a:lnTo>
                      <a:pt x="74" y="63"/>
                    </a:lnTo>
                    <a:lnTo>
                      <a:pt x="75" y="62"/>
                    </a:lnTo>
                    <a:lnTo>
                      <a:pt x="73" y="61"/>
                    </a:lnTo>
                    <a:lnTo>
                      <a:pt x="72" y="60"/>
                    </a:lnTo>
                    <a:lnTo>
                      <a:pt x="71" y="59"/>
                    </a:lnTo>
                    <a:lnTo>
                      <a:pt x="70" y="59"/>
                    </a:lnTo>
                    <a:lnTo>
                      <a:pt x="69" y="58"/>
                    </a:lnTo>
                    <a:lnTo>
                      <a:pt x="68" y="57"/>
                    </a:lnTo>
                    <a:lnTo>
                      <a:pt x="66" y="57"/>
                    </a:lnTo>
                    <a:lnTo>
                      <a:pt x="66" y="61"/>
                    </a:lnTo>
                    <a:lnTo>
                      <a:pt x="65" y="61"/>
                    </a:lnTo>
                    <a:lnTo>
                      <a:pt x="64" y="61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1" y="61"/>
                    </a:lnTo>
                    <a:lnTo>
                      <a:pt x="60" y="61"/>
                    </a:lnTo>
                    <a:lnTo>
                      <a:pt x="59" y="61"/>
                    </a:lnTo>
                    <a:lnTo>
                      <a:pt x="58" y="61"/>
                    </a:lnTo>
                    <a:lnTo>
                      <a:pt x="57" y="61"/>
                    </a:lnTo>
                    <a:lnTo>
                      <a:pt x="56" y="61"/>
                    </a:lnTo>
                    <a:lnTo>
                      <a:pt x="55" y="61"/>
                    </a:lnTo>
                    <a:lnTo>
                      <a:pt x="54" y="62"/>
                    </a:lnTo>
                    <a:lnTo>
                      <a:pt x="54" y="63"/>
                    </a:lnTo>
                    <a:lnTo>
                      <a:pt x="54" y="62"/>
                    </a:lnTo>
                    <a:lnTo>
                      <a:pt x="54" y="61"/>
                    </a:lnTo>
                    <a:lnTo>
                      <a:pt x="54" y="60"/>
                    </a:lnTo>
                    <a:lnTo>
                      <a:pt x="54" y="59"/>
                    </a:lnTo>
                    <a:lnTo>
                      <a:pt x="54" y="58"/>
                    </a:lnTo>
                    <a:lnTo>
                      <a:pt x="54" y="57"/>
                    </a:lnTo>
                    <a:lnTo>
                      <a:pt x="53" y="56"/>
                    </a:lnTo>
                    <a:lnTo>
                      <a:pt x="53" y="55"/>
                    </a:lnTo>
                    <a:lnTo>
                      <a:pt x="52" y="55"/>
                    </a:lnTo>
                    <a:lnTo>
                      <a:pt x="50" y="55"/>
                    </a:lnTo>
                    <a:lnTo>
                      <a:pt x="49" y="56"/>
                    </a:lnTo>
                    <a:lnTo>
                      <a:pt x="48" y="56"/>
                    </a:lnTo>
                    <a:lnTo>
                      <a:pt x="47" y="57"/>
                    </a:lnTo>
                    <a:lnTo>
                      <a:pt x="46" y="57"/>
                    </a:lnTo>
                    <a:lnTo>
                      <a:pt x="46" y="58"/>
                    </a:lnTo>
                    <a:lnTo>
                      <a:pt x="45" y="57"/>
                    </a:lnTo>
                    <a:lnTo>
                      <a:pt x="44" y="56"/>
                    </a:lnTo>
                    <a:lnTo>
                      <a:pt x="43" y="57"/>
                    </a:lnTo>
                    <a:lnTo>
                      <a:pt x="42" y="58"/>
                    </a:lnTo>
                    <a:lnTo>
                      <a:pt x="43" y="58"/>
                    </a:lnTo>
                    <a:lnTo>
                      <a:pt x="41" y="60"/>
                    </a:lnTo>
                    <a:lnTo>
                      <a:pt x="40" y="61"/>
                    </a:lnTo>
                    <a:lnTo>
                      <a:pt x="39" y="61"/>
                    </a:lnTo>
                    <a:lnTo>
                      <a:pt x="38" y="61"/>
                    </a:lnTo>
                    <a:lnTo>
                      <a:pt x="37" y="60"/>
                    </a:lnTo>
                    <a:lnTo>
                      <a:pt x="36" y="60"/>
                    </a:lnTo>
                    <a:lnTo>
                      <a:pt x="35" y="61"/>
                    </a:lnTo>
                    <a:lnTo>
                      <a:pt x="34" y="61"/>
                    </a:lnTo>
                    <a:lnTo>
                      <a:pt x="33" y="61"/>
                    </a:lnTo>
                    <a:lnTo>
                      <a:pt x="32" y="60"/>
                    </a:lnTo>
                    <a:lnTo>
                      <a:pt x="30" y="60"/>
                    </a:lnTo>
                    <a:lnTo>
                      <a:pt x="29" y="60"/>
                    </a:lnTo>
                    <a:lnTo>
                      <a:pt x="28" y="59"/>
                    </a:lnTo>
                    <a:lnTo>
                      <a:pt x="27" y="57"/>
                    </a:lnTo>
                    <a:lnTo>
                      <a:pt x="27" y="56"/>
                    </a:lnTo>
                    <a:lnTo>
                      <a:pt x="26" y="56"/>
                    </a:lnTo>
                    <a:lnTo>
                      <a:pt x="25" y="56"/>
                    </a:lnTo>
                    <a:lnTo>
                      <a:pt x="23" y="57"/>
                    </a:lnTo>
                    <a:lnTo>
                      <a:pt x="22" y="54"/>
                    </a:lnTo>
                    <a:lnTo>
                      <a:pt x="21" y="53"/>
                    </a:lnTo>
                    <a:lnTo>
                      <a:pt x="20" y="52"/>
                    </a:lnTo>
                    <a:lnTo>
                      <a:pt x="19" y="50"/>
                    </a:lnTo>
                    <a:lnTo>
                      <a:pt x="19" y="49"/>
                    </a:lnTo>
                    <a:lnTo>
                      <a:pt x="19" y="48"/>
                    </a:lnTo>
                    <a:lnTo>
                      <a:pt x="19" y="47"/>
                    </a:lnTo>
                    <a:lnTo>
                      <a:pt x="19" y="46"/>
                    </a:lnTo>
                    <a:lnTo>
                      <a:pt x="16" y="44"/>
                    </a:lnTo>
                    <a:lnTo>
                      <a:pt x="15" y="41"/>
                    </a:lnTo>
                    <a:lnTo>
                      <a:pt x="15" y="38"/>
                    </a:lnTo>
                    <a:lnTo>
                      <a:pt x="13" y="40"/>
                    </a:lnTo>
                    <a:lnTo>
                      <a:pt x="11" y="38"/>
                    </a:lnTo>
                    <a:lnTo>
                      <a:pt x="8" y="37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8" y="31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8" y="26"/>
                    </a:lnTo>
                    <a:lnTo>
                      <a:pt x="7" y="25"/>
                    </a:lnTo>
                    <a:lnTo>
                      <a:pt x="6" y="24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81" name="800"/>
              <p:cNvSpPr>
                <a:spLocks noChangeArrowheads="1"/>
              </p:cNvSpPr>
              <p:nvPr/>
            </p:nvSpPr>
            <p:spPr bwMode="auto">
              <a:xfrm>
                <a:off x="3361741" y="1121914"/>
                <a:ext cx="188721" cy="18377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25400" cmpd="sng">
                <a:solidFill>
                  <a:srgbClr val="25211D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82" name="740"/>
              <p:cNvSpPr>
                <a:spLocks noChangeArrowheads="1"/>
              </p:cNvSpPr>
              <p:nvPr/>
            </p:nvSpPr>
            <p:spPr bwMode="auto">
              <a:xfrm>
                <a:off x="575629" y="2232883"/>
                <a:ext cx="188721" cy="18377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25400" cmpd="sng">
                <a:solidFill>
                  <a:srgbClr val="25211D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83" name="Rectangle 116"/>
              <p:cNvSpPr>
                <a:spLocks noChangeArrowheads="1"/>
              </p:cNvSpPr>
              <p:nvPr/>
            </p:nvSpPr>
            <p:spPr bwMode="auto">
              <a:xfrm>
                <a:off x="950431" y="3327397"/>
                <a:ext cx="641653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Ключевский</a:t>
                </a:r>
              </a:p>
            </p:txBody>
          </p:sp>
          <p:sp>
            <p:nvSpPr>
              <p:cNvPr id="84" name="Rectangle 117"/>
              <p:cNvSpPr>
                <a:spLocks noChangeArrowheads="1"/>
              </p:cNvSpPr>
              <p:nvPr/>
            </p:nvSpPr>
            <p:spPr bwMode="auto">
              <a:xfrm>
                <a:off x="1975286" y="3050727"/>
                <a:ext cx="566165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Родинский</a:t>
                </a:r>
              </a:p>
            </p:txBody>
          </p:sp>
          <p:sp>
            <p:nvSpPr>
              <p:cNvPr id="85" name="Rectangle 118"/>
              <p:cNvSpPr>
                <a:spLocks noChangeArrowheads="1"/>
              </p:cNvSpPr>
              <p:nvPr/>
            </p:nvSpPr>
            <p:spPr bwMode="auto">
              <a:xfrm>
                <a:off x="2889155" y="2791879"/>
                <a:ext cx="566642" cy="116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Романовский</a:t>
                </a:r>
              </a:p>
            </p:txBody>
          </p:sp>
          <p:sp>
            <p:nvSpPr>
              <p:cNvPr id="86" name="Rectangle 119"/>
              <p:cNvSpPr>
                <a:spLocks noChangeArrowheads="1"/>
              </p:cNvSpPr>
              <p:nvPr/>
            </p:nvSpPr>
            <p:spPr bwMode="auto">
              <a:xfrm>
                <a:off x="3429171" y="2622800"/>
                <a:ext cx="780049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Мамонтовский</a:t>
                </a:r>
              </a:p>
            </p:txBody>
          </p:sp>
          <p:sp>
            <p:nvSpPr>
              <p:cNvPr id="87" name="Rectangle 120"/>
              <p:cNvSpPr>
                <a:spLocks noChangeArrowheads="1"/>
              </p:cNvSpPr>
              <p:nvPr/>
            </p:nvSpPr>
            <p:spPr bwMode="auto">
              <a:xfrm>
                <a:off x="2679847" y="2413627"/>
                <a:ext cx="754886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Завьяловский</a:t>
                </a:r>
              </a:p>
            </p:txBody>
          </p:sp>
          <p:sp>
            <p:nvSpPr>
              <p:cNvPr id="88" name="Rectangle 121"/>
              <p:cNvSpPr>
                <a:spLocks noChangeArrowheads="1"/>
              </p:cNvSpPr>
              <p:nvPr/>
            </p:nvSpPr>
            <p:spPr bwMode="auto">
              <a:xfrm>
                <a:off x="1597843" y="2327864"/>
                <a:ext cx="880701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Благовещенский</a:t>
                </a:r>
              </a:p>
            </p:txBody>
          </p:sp>
          <p:sp>
            <p:nvSpPr>
              <p:cNvPr id="89" name="Rectangle 122"/>
              <p:cNvSpPr>
                <a:spLocks noChangeArrowheads="1"/>
              </p:cNvSpPr>
              <p:nvPr/>
            </p:nvSpPr>
            <p:spPr bwMode="auto">
              <a:xfrm>
                <a:off x="789121" y="2821059"/>
                <a:ext cx="754886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Кулундинский</a:t>
                </a:r>
              </a:p>
            </p:txBody>
          </p:sp>
          <p:sp>
            <p:nvSpPr>
              <p:cNvPr id="90" name="Rectangle 123"/>
              <p:cNvSpPr>
                <a:spLocks noChangeArrowheads="1"/>
              </p:cNvSpPr>
              <p:nvPr/>
            </p:nvSpPr>
            <p:spPr bwMode="auto">
              <a:xfrm>
                <a:off x="931223" y="2462635"/>
                <a:ext cx="553583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Табунский</a:t>
                </a:r>
              </a:p>
            </p:txBody>
          </p:sp>
          <p:sp>
            <p:nvSpPr>
              <p:cNvPr id="91" name="Rectangle 124"/>
              <p:cNvSpPr>
                <a:spLocks noChangeArrowheads="1"/>
              </p:cNvSpPr>
              <p:nvPr/>
            </p:nvSpPr>
            <p:spPr bwMode="auto">
              <a:xfrm>
                <a:off x="1748820" y="1850039"/>
                <a:ext cx="490677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Суетский</a:t>
                </a:r>
              </a:p>
            </p:txBody>
          </p:sp>
          <p:sp>
            <p:nvSpPr>
              <p:cNvPr id="92" name="Rectangle 125"/>
              <p:cNvSpPr>
                <a:spLocks noChangeArrowheads="1"/>
              </p:cNvSpPr>
              <p:nvPr/>
            </p:nvSpPr>
            <p:spPr bwMode="auto">
              <a:xfrm>
                <a:off x="2453381" y="1813283"/>
                <a:ext cx="503258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Баевский</a:t>
                </a:r>
              </a:p>
            </p:txBody>
          </p:sp>
          <p:sp>
            <p:nvSpPr>
              <p:cNvPr id="93" name="Rectangle 126"/>
              <p:cNvSpPr>
                <a:spLocks noChangeArrowheads="1"/>
              </p:cNvSpPr>
              <p:nvPr/>
            </p:nvSpPr>
            <p:spPr bwMode="auto">
              <a:xfrm>
                <a:off x="3183105" y="1786998"/>
                <a:ext cx="780049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Тюменцевский</a:t>
                </a:r>
              </a:p>
            </p:txBody>
          </p:sp>
          <p:sp>
            <p:nvSpPr>
              <p:cNvPr id="94" name="Rectangle 127"/>
              <p:cNvSpPr>
                <a:spLocks noChangeArrowheads="1"/>
              </p:cNvSpPr>
              <p:nvPr/>
            </p:nvSpPr>
            <p:spPr bwMode="auto">
              <a:xfrm>
                <a:off x="1987867" y="992405"/>
                <a:ext cx="956190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Панкрушихинский</a:t>
                </a:r>
              </a:p>
            </p:txBody>
          </p:sp>
          <p:sp>
            <p:nvSpPr>
              <p:cNvPr id="95" name="Rectangle 128"/>
              <p:cNvSpPr>
                <a:spLocks noChangeArrowheads="1"/>
              </p:cNvSpPr>
              <p:nvPr/>
            </p:nvSpPr>
            <p:spPr bwMode="auto">
              <a:xfrm>
                <a:off x="2654682" y="668508"/>
                <a:ext cx="729724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Крутихинский</a:t>
                </a:r>
              </a:p>
            </p:txBody>
          </p:sp>
          <p:sp>
            <p:nvSpPr>
              <p:cNvPr id="96" name="Rectangle 129"/>
              <p:cNvSpPr>
                <a:spLocks noChangeArrowheads="1"/>
              </p:cNvSpPr>
              <p:nvPr/>
            </p:nvSpPr>
            <p:spPr bwMode="auto">
              <a:xfrm>
                <a:off x="1461890" y="1277318"/>
                <a:ext cx="553583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Хабарский</a:t>
                </a:r>
              </a:p>
            </p:txBody>
          </p:sp>
          <p:sp>
            <p:nvSpPr>
              <p:cNvPr id="97" name="Rectangle 130"/>
              <p:cNvSpPr>
                <a:spLocks noChangeArrowheads="1"/>
              </p:cNvSpPr>
              <p:nvPr/>
            </p:nvSpPr>
            <p:spPr bwMode="auto">
              <a:xfrm>
                <a:off x="112839" y="1518347"/>
                <a:ext cx="629072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Бурлинский</a:t>
                </a:r>
              </a:p>
            </p:txBody>
          </p:sp>
          <p:sp>
            <p:nvSpPr>
              <p:cNvPr id="99" name="Rectangle 131"/>
              <p:cNvSpPr>
                <a:spLocks noChangeArrowheads="1"/>
              </p:cNvSpPr>
              <p:nvPr/>
            </p:nvSpPr>
            <p:spPr bwMode="auto">
              <a:xfrm>
                <a:off x="968770" y="1727520"/>
                <a:ext cx="515839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Немецкий</a:t>
                </a:r>
              </a:p>
            </p:txBody>
          </p:sp>
          <p:sp>
            <p:nvSpPr>
              <p:cNvPr id="100" name="Rectangle 137"/>
              <p:cNvSpPr>
                <a:spLocks noChangeArrowheads="1"/>
              </p:cNvSpPr>
              <p:nvPr/>
            </p:nvSpPr>
            <p:spPr bwMode="auto">
              <a:xfrm>
                <a:off x="2722560" y="1285113"/>
                <a:ext cx="1065243" cy="240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1400" b="1" i="0" strike="noStrike">
                    <a:solidFill>
                      <a:srgbClr val="25211D"/>
                    </a:solidFill>
                    <a:latin typeface="Arial" pitchFamily="34" charset="0"/>
                    <a:cs typeface="Arial" pitchFamily="34" charset="0"/>
                  </a:rPr>
                  <a:t>Камень-на-Оби</a:t>
                </a:r>
              </a:p>
            </p:txBody>
          </p:sp>
          <p:sp>
            <p:nvSpPr>
              <p:cNvPr id="101" name="Rectangle 139"/>
              <p:cNvSpPr>
                <a:spLocks noChangeArrowheads="1"/>
              </p:cNvSpPr>
              <p:nvPr/>
            </p:nvSpPr>
            <p:spPr bwMode="auto">
              <a:xfrm>
                <a:off x="415187" y="2381771"/>
                <a:ext cx="691979" cy="208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1400" b="1" i="0" strike="noStrike">
                    <a:solidFill>
                      <a:srgbClr val="25211D"/>
                    </a:solidFill>
                    <a:latin typeface="Arial" pitchFamily="34" charset="0"/>
                    <a:cs typeface="Arial" pitchFamily="34" charset="0"/>
                  </a:rPr>
                  <a:t>Яровое</a:t>
                </a:r>
              </a:p>
            </p:txBody>
          </p:sp>
          <p:sp>
            <p:nvSpPr>
              <p:cNvPr id="102" name="Rectangle 138"/>
              <p:cNvSpPr>
                <a:spLocks noChangeArrowheads="1"/>
              </p:cNvSpPr>
              <p:nvPr/>
            </p:nvSpPr>
            <p:spPr bwMode="auto">
              <a:xfrm>
                <a:off x="760089" y="1955059"/>
                <a:ext cx="775850" cy="226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1400" b="1" i="0" strike="noStrike">
                    <a:solidFill>
                      <a:srgbClr val="25211D"/>
                    </a:solidFill>
                    <a:latin typeface="Arial" pitchFamily="34" charset="0"/>
                    <a:cs typeface="Arial" pitchFamily="34" charset="0"/>
                  </a:rPr>
                  <a:t>Славгород</a:t>
                </a:r>
              </a:p>
            </p:txBody>
          </p:sp>
          <p:sp>
            <p:nvSpPr>
              <p:cNvPr id="80" name="810"/>
              <p:cNvSpPr>
                <a:spLocks noChangeArrowheads="1"/>
              </p:cNvSpPr>
              <p:nvPr/>
            </p:nvSpPr>
            <p:spPr bwMode="auto">
              <a:xfrm>
                <a:off x="666816" y="2095078"/>
                <a:ext cx="188721" cy="18377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25400" cmpd="sng">
                <a:solidFill>
                  <a:srgbClr val="25211D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</p:grpSp>
        <p:pic>
          <p:nvPicPr>
            <p:cNvPr id="42" name="Рисунок 41" descr="1816093-873585-.jpg"/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34296" t="71148" r="27407"/>
            <a:stretch>
              <a:fillRect/>
            </a:stretch>
          </p:blipFill>
          <p:spPr>
            <a:xfrm>
              <a:off x="1503115" y="4629150"/>
              <a:ext cx="400049" cy="31219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3" name="Рисунок 42" descr="1816093-873585-.jpg"/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34296" t="71148" r="27407"/>
            <a:stretch>
              <a:fillRect/>
            </a:stretch>
          </p:blipFill>
          <p:spPr>
            <a:xfrm>
              <a:off x="4410075" y="2571750"/>
              <a:ext cx="400049" cy="31219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4" name="Рисунок 43" descr="1816093-873585-.jpg"/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34296" t="71148" r="27407"/>
            <a:stretch>
              <a:fillRect/>
            </a:stretch>
          </p:blipFill>
          <p:spPr>
            <a:xfrm>
              <a:off x="142876" y="2228849"/>
              <a:ext cx="363432" cy="29527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5" name="Рисунок 44" descr="1816093-873585-.jpg"/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34296" t="71148" r="27407"/>
            <a:stretch>
              <a:fillRect/>
            </a:stretch>
          </p:blipFill>
          <p:spPr>
            <a:xfrm>
              <a:off x="3531940" y="1014493"/>
              <a:ext cx="400051" cy="3121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6" name="Рисунок 45" descr="1816093-873585-.jpg"/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34296" t="71148" r="27407"/>
            <a:stretch>
              <a:fillRect/>
            </a:stretch>
          </p:blipFill>
          <p:spPr>
            <a:xfrm>
              <a:off x="2209800" y="3343275"/>
              <a:ext cx="400049" cy="31219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7" name="Рисунок 46" descr="1816093-873585-.jpg"/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34296" t="71148" r="27407"/>
            <a:stretch>
              <a:fillRect/>
            </a:stretch>
          </p:blipFill>
          <p:spPr>
            <a:xfrm>
              <a:off x="1038225" y="3914775"/>
              <a:ext cx="400049" cy="31219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8" name="Рисунок 47" descr="1816093-873585-.jpg"/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34296" t="71148" r="27407"/>
            <a:stretch>
              <a:fillRect/>
            </a:stretch>
          </p:blipFill>
          <p:spPr>
            <a:xfrm>
              <a:off x="3914775" y="1933575"/>
              <a:ext cx="400049" cy="31219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9" name="Рисунок 48" descr="1816093-873585-.jpg"/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34296" t="71148" r="27407"/>
            <a:stretch>
              <a:fillRect/>
            </a:stretch>
          </p:blipFill>
          <p:spPr>
            <a:xfrm>
              <a:off x="2876550" y="1571625"/>
              <a:ext cx="400049" cy="31219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0" name="Рисунок 49" descr="1816093-873585-.jpg"/>
            <p:cNvPicPr>
              <a:picLocks noChangeAspect="1"/>
            </p:cNvPicPr>
            <p:nvPr/>
          </p:nvPicPr>
          <p:blipFill>
            <a:blip r:embed="rId11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8353" t="49966" b="32870"/>
            <a:stretch>
              <a:fillRect/>
            </a:stretch>
          </p:blipFill>
          <p:spPr>
            <a:xfrm>
              <a:off x="4733925" y="3695700"/>
              <a:ext cx="407715" cy="26670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1" name="Рисунок 50" descr="1816093-873585-.jpg"/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34296" t="71148" r="27407"/>
            <a:stretch>
              <a:fillRect/>
            </a:stretch>
          </p:blipFill>
          <p:spPr>
            <a:xfrm>
              <a:off x="3829050" y="3962400"/>
              <a:ext cx="400049" cy="31219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2" name="Рисунок 51" descr="1816093-873585-.jpg"/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34296" t="71148" r="27407"/>
            <a:stretch>
              <a:fillRect/>
            </a:stretch>
          </p:blipFill>
          <p:spPr>
            <a:xfrm>
              <a:off x="1352551" y="3007148"/>
              <a:ext cx="379164" cy="29589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3" name="Рисунок 52" descr="400_F_44875687_FobNQO47ZDlvHV8u4wF0jf6ukgJLrkqw.jpg"/>
            <p:cNvPicPr>
              <a:picLocks noChangeAspect="1"/>
            </p:cNvPicPr>
            <p:nvPr/>
          </p:nvPicPr>
          <p:blipFill>
            <a:blip r:embed="rId12">
              <a:lum bright="21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50063" t="26718" r="25375" b="50954"/>
            <a:stretch>
              <a:fillRect/>
            </a:stretch>
          </p:blipFill>
          <p:spPr>
            <a:xfrm>
              <a:off x="3951041" y="1027682"/>
              <a:ext cx="352424" cy="30625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4" name="Рисунок 53" descr="400_F_44875687_FobNQO47ZDlvHV8u4wF0jf6ukgJLrkqw.jpg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21000"/>
            </a:blip>
            <a:srcRect l="50063" t="26718" r="25375" b="50954"/>
            <a:stretch>
              <a:fillRect/>
            </a:stretch>
          </p:blipFill>
          <p:spPr>
            <a:xfrm>
              <a:off x="493465" y="2219325"/>
              <a:ext cx="352425" cy="31476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5" name="Рисунок 54" descr="1816093-873585-.jpg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9000"/>
            </a:blip>
            <a:srcRect l="2832" t="53780" r="81120" b="25623"/>
            <a:stretch>
              <a:fillRect/>
            </a:stretch>
          </p:blipFill>
          <p:spPr>
            <a:xfrm>
              <a:off x="4467225" y="1123950"/>
              <a:ext cx="314854" cy="3333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6" name="Рисунок 55" descr="пиво.jpg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62155" t="32873" r="6736" b="33425"/>
            <a:stretch>
              <a:fillRect/>
            </a:stretch>
          </p:blipFill>
          <p:spPr>
            <a:xfrm>
              <a:off x="1952625" y="4314825"/>
              <a:ext cx="345833" cy="37465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7" name="Рисунок 56" descr="пиво.jpg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62155" t="32873" r="6736" b="33425"/>
            <a:stretch>
              <a:fillRect/>
            </a:stretch>
          </p:blipFill>
          <p:spPr>
            <a:xfrm>
              <a:off x="4714875" y="3095625"/>
              <a:ext cx="345833" cy="37465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8" name="Рисунок 57" descr="пиво.jpg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62155" t="32873" r="6736" b="33425"/>
            <a:stretch>
              <a:fillRect/>
            </a:stretch>
          </p:blipFill>
          <p:spPr>
            <a:xfrm>
              <a:off x="712541" y="3400425"/>
              <a:ext cx="275494" cy="29845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9" name="Рисунок 58" descr="5976883-122987-meat-icons-set.jpg"/>
            <p:cNvPicPr>
              <a:picLocks noChangeAspect="1"/>
            </p:cNvPicPr>
            <p:nvPr/>
          </p:nvPicPr>
          <p:blipFill>
            <a:blip r:embed="rId1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77066" t="7986" r="2769" b="70984"/>
            <a:stretch>
              <a:fillRect/>
            </a:stretch>
          </p:blipFill>
          <p:spPr>
            <a:xfrm>
              <a:off x="3712915" y="1343024"/>
              <a:ext cx="362335" cy="28341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</p:grpSp>
      <p:pic>
        <p:nvPicPr>
          <p:cNvPr id="167" name="Рисунок 166" descr="оросительная система.jpg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rcRect l="45275" t="44973" r="45275" b="34921"/>
          <a:stretch>
            <a:fillRect/>
          </a:stretch>
        </p:blipFill>
        <p:spPr>
          <a:xfrm>
            <a:off x="1000100" y="3214686"/>
            <a:ext cx="357190" cy="297659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/>
            <a:contourClr>
              <a:srgbClr val="969696"/>
            </a:contourClr>
          </a:sp3d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348" y="3786190"/>
            <a:ext cx="332601" cy="298368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69" name="Рисунок 168" descr="оросительная система.jpg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rcRect l="45275" t="44973" r="45275" b="34921"/>
          <a:stretch>
            <a:fillRect/>
          </a:stretch>
        </p:blipFill>
        <p:spPr>
          <a:xfrm>
            <a:off x="2214546" y="3000372"/>
            <a:ext cx="357190" cy="297659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/>
            <a:contourClr>
              <a:srgbClr val="969696"/>
            </a:contourClr>
          </a:sp3d>
        </p:spPr>
      </p:pic>
      <p:pic>
        <p:nvPicPr>
          <p:cNvPr id="170" name="Рисунок 169" descr="оросительная система.jpg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rcRect l="45275" t="44973" r="45275" b="34921"/>
          <a:stretch>
            <a:fillRect/>
          </a:stretch>
        </p:blipFill>
        <p:spPr>
          <a:xfrm>
            <a:off x="3929058" y="1714488"/>
            <a:ext cx="357189" cy="297658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7286644" y="5214950"/>
            <a:ext cx="1428760" cy="1357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ABB50E1-9DA4-4D14-8C1F-61F85264361F}" type="slidenum">
              <a:rPr lang="ru-RU" smtClean="0">
                <a:solidFill>
                  <a:srgbClr val="42290E"/>
                </a:solidFill>
              </a:rPr>
              <a:pPr>
                <a:defRPr/>
              </a:pPr>
              <a:t>8</a:t>
            </a:fld>
            <a:endParaRPr lang="ru-RU" dirty="0">
              <a:solidFill>
                <a:srgbClr val="42290E"/>
              </a:solidFill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785993" y="714355"/>
            <a:ext cx="5429213" cy="585394"/>
            <a:chOff x="1774" y="1466"/>
            <a:chExt cx="4859" cy="472"/>
          </a:xfrm>
          <a:solidFill>
            <a:srgbClr val="92D050"/>
          </a:solidFill>
        </p:grpSpPr>
        <p:sp>
          <p:nvSpPr>
            <p:cNvPr id="14" name="Rectangle 42"/>
            <p:cNvSpPr>
              <a:spLocks noChangeArrowheads="1"/>
            </p:cNvSpPr>
            <p:nvPr/>
          </p:nvSpPr>
          <p:spPr bwMode="gray">
            <a:xfrm>
              <a:off x="1776" y="1488"/>
              <a:ext cx="4857" cy="439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gray">
            <a:xfrm>
              <a:off x="1774" y="1466"/>
              <a:ext cx="4859" cy="472"/>
            </a:xfrm>
            <a:prstGeom prst="rect">
              <a:avLst/>
            </a:prstGeom>
            <a:solidFill>
              <a:srgbClr val="CCFF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600" b="1" dirty="0" smtClean="0">
                  <a:solidFill>
                    <a:srgbClr val="42290E"/>
                  </a:solidFill>
                </a:rPr>
                <a:t>Развитие агропромышленного комплекса – пищевая промышленность</a:t>
              </a:r>
              <a:endParaRPr lang="en-US" sz="1600" b="1" dirty="0">
                <a:solidFill>
                  <a:srgbClr val="42290E"/>
                </a:solidFill>
              </a:endParaRPr>
            </a:p>
          </p:txBody>
        </p:sp>
      </p:grpSp>
      <p:pic>
        <p:nvPicPr>
          <p:cNvPr id="16" name="Рисунок 15" descr="images2 копия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34000" contrast="16000"/>
          </a:blip>
          <a:stretch>
            <a:fillRect/>
          </a:stretch>
        </p:blipFill>
        <p:spPr>
          <a:xfrm>
            <a:off x="1357290" y="642918"/>
            <a:ext cx="714380" cy="714380"/>
          </a:xfrm>
          <a:prstGeom prst="rect">
            <a:avLst/>
          </a:prstGeom>
          <a:noFill/>
        </p:spPr>
      </p:pic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285720" y="66655"/>
            <a:ext cx="8429684" cy="576263"/>
          </a:xfrm>
          <a:prstGeom prst="roundRect">
            <a:avLst>
              <a:gd name="adj" fmla="val 50000"/>
            </a:avLst>
          </a:prstGeom>
          <a:gradFill rotWithShape="1">
            <a:gsLst>
              <a:gs pos="100000">
                <a:schemeClr val="accent2">
                  <a:lumMod val="60000"/>
                  <a:lumOff val="40000"/>
                </a:schemeClr>
              </a:gs>
              <a:gs pos="72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000" b="1" dirty="0" smtClean="0">
                <a:solidFill>
                  <a:srgbClr val="42290E"/>
                </a:solidFill>
                <a:latin typeface="Times New Roman" pitchFamily="18" charset="0"/>
                <a:cs typeface="Times New Roman" pitchFamily="18" charset="0"/>
              </a:rPr>
              <a:t>Основные мероприятия краевой программы</a:t>
            </a:r>
            <a:endParaRPr lang="en-US" sz="2000" b="1" dirty="0">
              <a:solidFill>
                <a:srgbClr val="4229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00794" y="3643314"/>
            <a:ext cx="26432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модернизация мясного производства</a:t>
            </a:r>
            <a:endParaRPr lang="ru-RU" sz="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500794" y="2071678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строительство, реконструкция </a:t>
            </a:r>
          </a:p>
          <a:p>
            <a:r>
              <a:rPr lang="ru-RU" sz="800" b="1" dirty="0" smtClean="0"/>
              <a:t>хлебозавода, пекарен</a:t>
            </a:r>
            <a:endParaRPr lang="ru-RU" sz="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500794" y="3143248"/>
            <a:ext cx="26432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организация овощехранилища</a:t>
            </a:r>
            <a:endParaRPr lang="ru-RU" sz="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500794" y="4143380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реконструкция молочного и </a:t>
            </a:r>
            <a:r>
              <a:rPr lang="ru-RU" sz="800" b="1" dirty="0" err="1" smtClean="0"/>
              <a:t>маслосыркомбинатов</a:t>
            </a:r>
            <a:endParaRPr lang="ru-RU" sz="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500794" y="257174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строительство линии по переработке </a:t>
            </a:r>
          </a:p>
          <a:p>
            <a:r>
              <a:rPr lang="ru-RU" sz="800" b="1" dirty="0" smtClean="0"/>
              <a:t>семян подсолнечника</a:t>
            </a:r>
            <a:endParaRPr lang="ru-RU" sz="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500794" y="5929330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организация производства по розливу питьевой воды</a:t>
            </a:r>
            <a:endParaRPr lang="ru-RU" sz="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500794" y="5357826"/>
            <a:ext cx="26432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строительство пивоваренного завода</a:t>
            </a:r>
            <a:endParaRPr lang="ru-RU" sz="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500826" y="4714884"/>
            <a:ext cx="242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организация , реконструкция и модернизация производства рыбопродуктов</a:t>
            </a:r>
            <a:endParaRPr lang="ru-RU" sz="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500794" y="1571612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строительство цехов по производству </a:t>
            </a:r>
          </a:p>
          <a:p>
            <a:r>
              <a:rPr lang="ru-RU" sz="800" b="1" dirty="0" smtClean="0"/>
              <a:t>муки, фасовке круп</a:t>
            </a:r>
            <a:endParaRPr lang="ru-RU" sz="800" b="1" dirty="0"/>
          </a:p>
        </p:txBody>
      </p:sp>
      <p:pic>
        <p:nvPicPr>
          <p:cNvPr id="45" name="Рисунок 44" descr="хлеб_мука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3000"/>
          </a:blip>
          <a:srcRect l="31901" t="1302" r="38151" b="69401"/>
          <a:stretch>
            <a:fillRect/>
          </a:stretch>
        </p:blipFill>
        <p:spPr>
          <a:xfrm>
            <a:off x="5929322" y="1571612"/>
            <a:ext cx="419100" cy="4099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46" name="Рисунок 45" descr="497.jpg"/>
          <p:cNvPicPr>
            <a:picLocks noChangeAspect="1"/>
          </p:cNvPicPr>
          <p:nvPr/>
        </p:nvPicPr>
        <p:blipFill>
          <a:blip r:embed="rId4" cstate="print"/>
          <a:srcRect l="34800" t="10404" r="30200" b="72121"/>
          <a:stretch>
            <a:fillRect/>
          </a:stretch>
        </p:blipFill>
        <p:spPr>
          <a:xfrm>
            <a:off x="5929322" y="2071678"/>
            <a:ext cx="418991" cy="4142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48" name="Рисунок 47" descr="_11-37539.jpg"/>
          <p:cNvPicPr>
            <a:picLocks noChangeAspect="1"/>
          </p:cNvPicPr>
          <p:nvPr/>
        </p:nvPicPr>
        <p:blipFill>
          <a:blip r:embed="rId5" cstate="print"/>
          <a:srcRect l="61981" t="64045" r="6230" b="1873"/>
          <a:stretch>
            <a:fillRect/>
          </a:stretch>
        </p:blipFill>
        <p:spPr>
          <a:xfrm>
            <a:off x="5929322" y="2571744"/>
            <a:ext cx="433074" cy="3960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49" name="Рисунок 48" descr="1328721603_vegetables_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3061654"/>
            <a:ext cx="428628" cy="4569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50" name="Рисунок 49" descr="рыба.jpg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lum bright="10000"/>
          </a:blip>
          <a:srcRect l="40561" t="77256" r="40115" b="5639"/>
          <a:stretch>
            <a:fillRect/>
          </a:stretch>
        </p:blipFill>
        <p:spPr>
          <a:xfrm>
            <a:off x="5929322" y="3643314"/>
            <a:ext cx="419099" cy="3776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51" name="Рисунок 50" descr="milk-honey.jpg"/>
          <p:cNvPicPr>
            <a:picLocks noChangeAspect="1"/>
          </p:cNvPicPr>
          <p:nvPr/>
        </p:nvPicPr>
        <p:blipFill>
          <a:blip r:embed="rId8" cstate="print"/>
          <a:srcRect r="44833" b="8393"/>
          <a:stretch>
            <a:fillRect/>
          </a:stretch>
        </p:blipFill>
        <p:spPr>
          <a:xfrm>
            <a:off x="5929322" y="4143380"/>
            <a:ext cx="409574" cy="4177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52" name="Рисунок 51" descr="5976883-122987-meat-icons-set.jpg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77066" t="7986" r="2769" b="70984"/>
          <a:stretch>
            <a:fillRect/>
          </a:stretch>
        </p:blipFill>
        <p:spPr>
          <a:xfrm>
            <a:off x="5929322" y="4755858"/>
            <a:ext cx="428628" cy="3352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53" name="Рисунок 52" descr="пиво.jpg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37500" t="1389" r="34722" b="67361"/>
          <a:stretch>
            <a:fillRect/>
          </a:stretch>
        </p:blipFill>
        <p:spPr>
          <a:xfrm>
            <a:off x="5929322" y="5286388"/>
            <a:ext cx="402740" cy="3774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54" name="Рисунок 53" descr="рыба_мясо.jpg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lum bright="9000"/>
          </a:blip>
          <a:srcRect l="27680" t="75200" r="64640" b="9280"/>
          <a:stretch>
            <a:fillRect/>
          </a:stretch>
        </p:blipFill>
        <p:spPr>
          <a:xfrm>
            <a:off x="5929322" y="5857892"/>
            <a:ext cx="357190" cy="4762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grpSp>
        <p:nvGrpSpPr>
          <p:cNvPr id="28" name="Группа 27"/>
          <p:cNvGrpSpPr/>
          <p:nvPr/>
        </p:nvGrpSpPr>
        <p:grpSpPr>
          <a:xfrm>
            <a:off x="214282" y="1214422"/>
            <a:ext cx="12037765" cy="8120146"/>
            <a:chOff x="0" y="0"/>
            <a:chExt cx="12037765" cy="8120146"/>
          </a:xfrm>
        </p:grpSpPr>
        <p:grpSp>
          <p:nvGrpSpPr>
            <p:cNvPr id="29" name="Группа 28"/>
            <p:cNvGrpSpPr>
              <a:grpSpLocks noChangeAspect="1"/>
            </p:cNvGrpSpPr>
            <p:nvPr/>
          </p:nvGrpSpPr>
          <p:grpSpPr>
            <a:xfrm>
              <a:off x="0" y="0"/>
              <a:ext cx="12037765" cy="8120146"/>
              <a:chOff x="0" y="0"/>
              <a:chExt cx="9121544" cy="6076950"/>
            </a:xfrm>
          </p:grpSpPr>
          <p:sp>
            <p:nvSpPr>
              <p:cNvPr id="64" name="AutoShape 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9121544" cy="6076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65" name="560"/>
              <p:cNvSpPr>
                <a:spLocks/>
              </p:cNvSpPr>
              <p:nvPr/>
            </p:nvSpPr>
            <p:spPr bwMode="auto">
              <a:xfrm>
                <a:off x="893282" y="980153"/>
                <a:ext cx="1220400" cy="869886"/>
              </a:xfrm>
              <a:custGeom>
                <a:avLst/>
                <a:gdLst>
                  <a:gd name="T0" fmla="*/ 4 w 97"/>
                  <a:gd name="T1" fmla="*/ 19 h 71"/>
                  <a:gd name="T2" fmla="*/ 17 w 97"/>
                  <a:gd name="T3" fmla="*/ 18 h 71"/>
                  <a:gd name="T4" fmla="*/ 19 w 97"/>
                  <a:gd name="T5" fmla="*/ 20 h 71"/>
                  <a:gd name="T6" fmla="*/ 25 w 97"/>
                  <a:gd name="T7" fmla="*/ 15 h 71"/>
                  <a:gd name="T8" fmla="*/ 38 w 97"/>
                  <a:gd name="T9" fmla="*/ 19 h 71"/>
                  <a:gd name="T10" fmla="*/ 67 w 97"/>
                  <a:gd name="T11" fmla="*/ 12 h 71"/>
                  <a:gd name="T12" fmla="*/ 80 w 97"/>
                  <a:gd name="T13" fmla="*/ 3 h 71"/>
                  <a:gd name="T14" fmla="*/ 83 w 97"/>
                  <a:gd name="T15" fmla="*/ 4 h 71"/>
                  <a:gd name="T16" fmla="*/ 81 w 97"/>
                  <a:gd name="T17" fmla="*/ 8 h 71"/>
                  <a:gd name="T18" fmla="*/ 84 w 97"/>
                  <a:gd name="T19" fmla="*/ 8 h 71"/>
                  <a:gd name="T20" fmla="*/ 86 w 97"/>
                  <a:gd name="T21" fmla="*/ 12 h 71"/>
                  <a:gd name="T22" fmla="*/ 87 w 97"/>
                  <a:gd name="T23" fmla="*/ 17 h 71"/>
                  <a:gd name="T24" fmla="*/ 90 w 97"/>
                  <a:gd name="T25" fmla="*/ 17 h 71"/>
                  <a:gd name="T26" fmla="*/ 95 w 97"/>
                  <a:gd name="T27" fmla="*/ 22 h 71"/>
                  <a:gd name="T28" fmla="*/ 96 w 97"/>
                  <a:gd name="T29" fmla="*/ 34 h 71"/>
                  <a:gd name="T30" fmla="*/ 96 w 97"/>
                  <a:gd name="T31" fmla="*/ 42 h 71"/>
                  <a:gd name="T32" fmla="*/ 94 w 97"/>
                  <a:gd name="T33" fmla="*/ 44 h 71"/>
                  <a:gd name="T34" fmla="*/ 80 w 97"/>
                  <a:gd name="T35" fmla="*/ 57 h 71"/>
                  <a:gd name="T36" fmla="*/ 74 w 97"/>
                  <a:gd name="T37" fmla="*/ 57 h 71"/>
                  <a:gd name="T38" fmla="*/ 80 w 97"/>
                  <a:gd name="T39" fmla="*/ 64 h 71"/>
                  <a:gd name="T40" fmla="*/ 74 w 97"/>
                  <a:gd name="T41" fmla="*/ 67 h 71"/>
                  <a:gd name="T42" fmla="*/ 71 w 97"/>
                  <a:gd name="T43" fmla="*/ 69 h 71"/>
                  <a:gd name="T44" fmla="*/ 68 w 97"/>
                  <a:gd name="T45" fmla="*/ 70 h 71"/>
                  <a:gd name="T46" fmla="*/ 64 w 97"/>
                  <a:gd name="T47" fmla="*/ 70 h 71"/>
                  <a:gd name="T48" fmla="*/ 57 w 97"/>
                  <a:gd name="T49" fmla="*/ 61 h 71"/>
                  <a:gd name="T50" fmla="*/ 53 w 97"/>
                  <a:gd name="T51" fmla="*/ 58 h 71"/>
                  <a:gd name="T52" fmla="*/ 49 w 97"/>
                  <a:gd name="T53" fmla="*/ 54 h 71"/>
                  <a:gd name="T54" fmla="*/ 44 w 97"/>
                  <a:gd name="T55" fmla="*/ 50 h 71"/>
                  <a:gd name="T56" fmla="*/ 37 w 97"/>
                  <a:gd name="T57" fmla="*/ 40 h 71"/>
                  <a:gd name="T58" fmla="*/ 34 w 97"/>
                  <a:gd name="T59" fmla="*/ 40 h 71"/>
                  <a:gd name="T60" fmla="*/ 29 w 97"/>
                  <a:gd name="T61" fmla="*/ 43 h 71"/>
                  <a:gd name="T62" fmla="*/ 25 w 97"/>
                  <a:gd name="T63" fmla="*/ 48 h 71"/>
                  <a:gd name="T64" fmla="*/ 17 w 97"/>
                  <a:gd name="T65" fmla="*/ 54 h 71"/>
                  <a:gd name="T66" fmla="*/ 16 w 97"/>
                  <a:gd name="T67" fmla="*/ 48 h 71"/>
                  <a:gd name="T68" fmla="*/ 18 w 97"/>
                  <a:gd name="T69" fmla="*/ 47 h 71"/>
                  <a:gd name="T70" fmla="*/ 19 w 97"/>
                  <a:gd name="T71" fmla="*/ 46 h 71"/>
                  <a:gd name="T72" fmla="*/ 18 w 97"/>
                  <a:gd name="T73" fmla="*/ 45 h 71"/>
                  <a:gd name="T74" fmla="*/ 16 w 97"/>
                  <a:gd name="T75" fmla="*/ 42 h 71"/>
                  <a:gd name="T76" fmla="*/ 14 w 97"/>
                  <a:gd name="T77" fmla="*/ 41 h 71"/>
                  <a:gd name="T78" fmla="*/ 11 w 97"/>
                  <a:gd name="T79" fmla="*/ 41 h 71"/>
                  <a:gd name="T80" fmla="*/ 7 w 97"/>
                  <a:gd name="T81" fmla="*/ 41 h 71"/>
                  <a:gd name="T82" fmla="*/ 3 w 97"/>
                  <a:gd name="T83" fmla="*/ 39 h 71"/>
                  <a:gd name="T84" fmla="*/ 1 w 97"/>
                  <a:gd name="T85" fmla="*/ 34 h 71"/>
                  <a:gd name="T86" fmla="*/ 4 w 97"/>
                  <a:gd name="T87" fmla="*/ 35 h 71"/>
                  <a:gd name="T88" fmla="*/ 5 w 97"/>
                  <a:gd name="T89" fmla="*/ 32 h 71"/>
                  <a:gd name="T90" fmla="*/ 7 w 97"/>
                  <a:gd name="T91" fmla="*/ 30 h 71"/>
                  <a:gd name="T92" fmla="*/ 9 w 97"/>
                  <a:gd name="T93" fmla="*/ 28 h 71"/>
                  <a:gd name="T94" fmla="*/ 8 w 97"/>
                  <a:gd name="T95" fmla="*/ 26 h 71"/>
                  <a:gd name="T96" fmla="*/ 5 w 97"/>
                  <a:gd name="T97" fmla="*/ 26 h 71"/>
                  <a:gd name="T98" fmla="*/ 1 w 97"/>
                  <a:gd name="T99" fmla="*/ 24 h 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7"/>
                  <a:gd name="T151" fmla="*/ 0 h 71"/>
                  <a:gd name="T152" fmla="*/ 97 w 97"/>
                  <a:gd name="T153" fmla="*/ 71 h 7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7" h="71">
                    <a:moveTo>
                      <a:pt x="0" y="21"/>
                    </a:moveTo>
                    <a:lnTo>
                      <a:pt x="1" y="21"/>
                    </a:lnTo>
                    <a:lnTo>
                      <a:pt x="4" y="19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16" y="17"/>
                    </a:lnTo>
                    <a:lnTo>
                      <a:pt x="17" y="18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9" y="20"/>
                    </a:lnTo>
                    <a:lnTo>
                      <a:pt x="21" y="21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6" y="16"/>
                    </a:lnTo>
                    <a:lnTo>
                      <a:pt x="27" y="19"/>
                    </a:lnTo>
                    <a:lnTo>
                      <a:pt x="38" y="19"/>
                    </a:lnTo>
                    <a:lnTo>
                      <a:pt x="40" y="16"/>
                    </a:lnTo>
                    <a:lnTo>
                      <a:pt x="48" y="15"/>
                    </a:lnTo>
                    <a:lnTo>
                      <a:pt x="50" y="20"/>
                    </a:lnTo>
                    <a:lnTo>
                      <a:pt x="67" y="12"/>
                    </a:lnTo>
                    <a:lnTo>
                      <a:pt x="68" y="7"/>
                    </a:lnTo>
                    <a:lnTo>
                      <a:pt x="67" y="5"/>
                    </a:lnTo>
                    <a:lnTo>
                      <a:pt x="78" y="0"/>
                    </a:lnTo>
                    <a:lnTo>
                      <a:pt x="80" y="3"/>
                    </a:lnTo>
                    <a:lnTo>
                      <a:pt x="82" y="2"/>
                    </a:lnTo>
                    <a:lnTo>
                      <a:pt x="83" y="3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2" y="7"/>
                    </a:lnTo>
                    <a:lnTo>
                      <a:pt x="81" y="8"/>
                    </a:lnTo>
                    <a:lnTo>
                      <a:pt x="82" y="8"/>
                    </a:lnTo>
                    <a:lnTo>
                      <a:pt x="82" y="9"/>
                    </a:lnTo>
                    <a:lnTo>
                      <a:pt x="83" y="8"/>
                    </a:lnTo>
                    <a:lnTo>
                      <a:pt x="84" y="8"/>
                    </a:lnTo>
                    <a:lnTo>
                      <a:pt x="85" y="9"/>
                    </a:lnTo>
                    <a:lnTo>
                      <a:pt x="85" y="10"/>
                    </a:lnTo>
                    <a:lnTo>
                      <a:pt x="86" y="11"/>
                    </a:lnTo>
                    <a:lnTo>
                      <a:pt x="86" y="12"/>
                    </a:lnTo>
                    <a:lnTo>
                      <a:pt x="87" y="13"/>
                    </a:lnTo>
                    <a:lnTo>
                      <a:pt x="87" y="14"/>
                    </a:lnTo>
                    <a:lnTo>
                      <a:pt x="87" y="16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89" y="17"/>
                    </a:lnTo>
                    <a:lnTo>
                      <a:pt x="90" y="17"/>
                    </a:lnTo>
                    <a:lnTo>
                      <a:pt x="92" y="19"/>
                    </a:lnTo>
                    <a:lnTo>
                      <a:pt x="94" y="21"/>
                    </a:lnTo>
                    <a:lnTo>
                      <a:pt x="95" y="22"/>
                    </a:lnTo>
                    <a:lnTo>
                      <a:pt x="97" y="25"/>
                    </a:lnTo>
                    <a:lnTo>
                      <a:pt x="96" y="30"/>
                    </a:lnTo>
                    <a:lnTo>
                      <a:pt x="95" y="33"/>
                    </a:lnTo>
                    <a:lnTo>
                      <a:pt x="96" y="34"/>
                    </a:lnTo>
                    <a:lnTo>
                      <a:pt x="96" y="38"/>
                    </a:lnTo>
                    <a:lnTo>
                      <a:pt x="97" y="41"/>
                    </a:lnTo>
                    <a:lnTo>
                      <a:pt x="96" y="42"/>
                    </a:lnTo>
                    <a:lnTo>
                      <a:pt x="95" y="43"/>
                    </a:lnTo>
                    <a:lnTo>
                      <a:pt x="94" y="43"/>
                    </a:lnTo>
                    <a:lnTo>
                      <a:pt x="94" y="44"/>
                    </a:lnTo>
                    <a:lnTo>
                      <a:pt x="95" y="50"/>
                    </a:lnTo>
                    <a:lnTo>
                      <a:pt x="95" y="53"/>
                    </a:lnTo>
                    <a:lnTo>
                      <a:pt x="81" y="53"/>
                    </a:lnTo>
                    <a:lnTo>
                      <a:pt x="80" y="57"/>
                    </a:lnTo>
                    <a:lnTo>
                      <a:pt x="80" y="58"/>
                    </a:lnTo>
                    <a:lnTo>
                      <a:pt x="75" y="58"/>
                    </a:lnTo>
                    <a:lnTo>
                      <a:pt x="74" y="58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3" y="58"/>
                    </a:lnTo>
                    <a:lnTo>
                      <a:pt x="73" y="59"/>
                    </a:lnTo>
                    <a:lnTo>
                      <a:pt x="80" y="64"/>
                    </a:lnTo>
                    <a:lnTo>
                      <a:pt x="73" y="64"/>
                    </a:lnTo>
                    <a:lnTo>
                      <a:pt x="73" y="65"/>
                    </a:lnTo>
                    <a:lnTo>
                      <a:pt x="74" y="65"/>
                    </a:lnTo>
                    <a:lnTo>
                      <a:pt x="74" y="67"/>
                    </a:lnTo>
                    <a:lnTo>
                      <a:pt x="74" y="68"/>
                    </a:lnTo>
                    <a:lnTo>
                      <a:pt x="72" y="68"/>
                    </a:lnTo>
                    <a:lnTo>
                      <a:pt x="71" y="69"/>
                    </a:lnTo>
                    <a:lnTo>
                      <a:pt x="70" y="69"/>
                    </a:lnTo>
                    <a:lnTo>
                      <a:pt x="69" y="69"/>
                    </a:lnTo>
                    <a:lnTo>
                      <a:pt x="68" y="69"/>
                    </a:lnTo>
                    <a:lnTo>
                      <a:pt x="68" y="70"/>
                    </a:lnTo>
                    <a:lnTo>
                      <a:pt x="68" y="71"/>
                    </a:lnTo>
                    <a:lnTo>
                      <a:pt x="65" y="71"/>
                    </a:lnTo>
                    <a:lnTo>
                      <a:pt x="64" y="71"/>
                    </a:lnTo>
                    <a:lnTo>
                      <a:pt x="64" y="70"/>
                    </a:lnTo>
                    <a:lnTo>
                      <a:pt x="59" y="70"/>
                    </a:lnTo>
                    <a:lnTo>
                      <a:pt x="59" y="69"/>
                    </a:lnTo>
                    <a:lnTo>
                      <a:pt x="59" y="62"/>
                    </a:lnTo>
                    <a:lnTo>
                      <a:pt x="57" y="61"/>
                    </a:lnTo>
                    <a:lnTo>
                      <a:pt x="57" y="58"/>
                    </a:lnTo>
                    <a:lnTo>
                      <a:pt x="56" y="58"/>
                    </a:lnTo>
                    <a:lnTo>
                      <a:pt x="54" y="58"/>
                    </a:lnTo>
                    <a:lnTo>
                      <a:pt x="53" y="58"/>
                    </a:lnTo>
                    <a:lnTo>
                      <a:pt x="53" y="54"/>
                    </a:lnTo>
                    <a:lnTo>
                      <a:pt x="49" y="53"/>
                    </a:lnTo>
                    <a:lnTo>
                      <a:pt x="49" y="54"/>
                    </a:lnTo>
                    <a:lnTo>
                      <a:pt x="47" y="55"/>
                    </a:lnTo>
                    <a:lnTo>
                      <a:pt x="46" y="54"/>
                    </a:lnTo>
                    <a:lnTo>
                      <a:pt x="45" y="51"/>
                    </a:lnTo>
                    <a:lnTo>
                      <a:pt x="44" y="50"/>
                    </a:lnTo>
                    <a:lnTo>
                      <a:pt x="45" y="48"/>
                    </a:lnTo>
                    <a:lnTo>
                      <a:pt x="39" y="46"/>
                    </a:lnTo>
                    <a:lnTo>
                      <a:pt x="38" y="41"/>
                    </a:lnTo>
                    <a:lnTo>
                      <a:pt x="37" y="40"/>
                    </a:lnTo>
                    <a:lnTo>
                      <a:pt x="36" y="37"/>
                    </a:lnTo>
                    <a:lnTo>
                      <a:pt x="33" y="39"/>
                    </a:lnTo>
                    <a:lnTo>
                      <a:pt x="34" y="40"/>
                    </a:lnTo>
                    <a:lnTo>
                      <a:pt x="34" y="41"/>
                    </a:lnTo>
                    <a:lnTo>
                      <a:pt x="33" y="40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9" y="44"/>
                    </a:lnTo>
                    <a:lnTo>
                      <a:pt x="27" y="47"/>
                    </a:lnTo>
                    <a:lnTo>
                      <a:pt x="26" y="48"/>
                    </a:lnTo>
                    <a:lnTo>
                      <a:pt x="25" y="48"/>
                    </a:lnTo>
                    <a:lnTo>
                      <a:pt x="19" y="51"/>
                    </a:lnTo>
                    <a:lnTo>
                      <a:pt x="20" y="54"/>
                    </a:lnTo>
                    <a:lnTo>
                      <a:pt x="18" y="55"/>
                    </a:lnTo>
                    <a:lnTo>
                      <a:pt x="17" y="54"/>
                    </a:lnTo>
                    <a:lnTo>
                      <a:pt x="18" y="54"/>
                    </a:lnTo>
                    <a:lnTo>
                      <a:pt x="15" y="49"/>
                    </a:lnTo>
                    <a:lnTo>
                      <a:pt x="16" y="48"/>
                    </a:lnTo>
                    <a:lnTo>
                      <a:pt x="17" y="48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8" y="45"/>
                    </a:lnTo>
                    <a:lnTo>
                      <a:pt x="18" y="44"/>
                    </a:lnTo>
                    <a:lnTo>
                      <a:pt x="17" y="44"/>
                    </a:lnTo>
                    <a:lnTo>
                      <a:pt x="17" y="43"/>
                    </a:lnTo>
                    <a:lnTo>
                      <a:pt x="16" y="42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5" y="40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8" y="42"/>
                    </a:lnTo>
                    <a:lnTo>
                      <a:pt x="7" y="41"/>
                    </a:lnTo>
                    <a:lnTo>
                      <a:pt x="6" y="41"/>
                    </a:lnTo>
                    <a:lnTo>
                      <a:pt x="5" y="40"/>
                    </a:lnTo>
                    <a:lnTo>
                      <a:pt x="4" y="40"/>
                    </a:lnTo>
                    <a:lnTo>
                      <a:pt x="3" y="39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2" y="35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5" y="34"/>
                    </a:lnTo>
                    <a:lnTo>
                      <a:pt x="5" y="33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8" y="29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7" y="26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2" y="28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21"/>
                    </a:lnTo>
                    <a:close/>
                  </a:path>
                </a:pathLst>
              </a:custGeom>
              <a:gradFill>
                <a:gsLst>
                  <a:gs pos="50000">
                    <a:srgbClr val="92D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66" name="520"/>
              <p:cNvSpPr>
                <a:spLocks/>
              </p:cNvSpPr>
              <p:nvPr/>
            </p:nvSpPr>
            <p:spPr bwMode="auto">
              <a:xfrm>
                <a:off x="3069872" y="1531489"/>
                <a:ext cx="1069423" cy="820878"/>
              </a:xfrm>
              <a:custGeom>
                <a:avLst/>
                <a:gdLst>
                  <a:gd name="T0" fmla="*/ 15 w 85"/>
                  <a:gd name="T1" fmla="*/ 11 h 67"/>
                  <a:gd name="T2" fmla="*/ 22 w 85"/>
                  <a:gd name="T3" fmla="*/ 8 h 67"/>
                  <a:gd name="T4" fmla="*/ 25 w 85"/>
                  <a:gd name="T5" fmla="*/ 7 h 67"/>
                  <a:gd name="T6" fmla="*/ 28 w 85"/>
                  <a:gd name="T7" fmla="*/ 4 h 67"/>
                  <a:gd name="T8" fmla="*/ 29 w 85"/>
                  <a:gd name="T9" fmla="*/ 3 h 67"/>
                  <a:gd name="T10" fmla="*/ 37 w 85"/>
                  <a:gd name="T11" fmla="*/ 4 h 67"/>
                  <a:gd name="T12" fmla="*/ 42 w 85"/>
                  <a:gd name="T13" fmla="*/ 12 h 67"/>
                  <a:gd name="T14" fmla="*/ 45 w 85"/>
                  <a:gd name="T15" fmla="*/ 16 h 67"/>
                  <a:gd name="T16" fmla="*/ 58 w 85"/>
                  <a:gd name="T17" fmla="*/ 12 h 67"/>
                  <a:gd name="T18" fmla="*/ 66 w 85"/>
                  <a:gd name="T19" fmla="*/ 13 h 67"/>
                  <a:gd name="T20" fmla="*/ 69 w 85"/>
                  <a:gd name="T21" fmla="*/ 10 h 67"/>
                  <a:gd name="T22" fmla="*/ 72 w 85"/>
                  <a:gd name="T23" fmla="*/ 10 h 67"/>
                  <a:gd name="T24" fmla="*/ 76 w 85"/>
                  <a:gd name="T25" fmla="*/ 15 h 67"/>
                  <a:gd name="T26" fmla="*/ 71 w 85"/>
                  <a:gd name="T27" fmla="*/ 17 h 67"/>
                  <a:gd name="T28" fmla="*/ 69 w 85"/>
                  <a:gd name="T29" fmla="*/ 18 h 67"/>
                  <a:gd name="T30" fmla="*/ 64 w 85"/>
                  <a:gd name="T31" fmla="*/ 21 h 67"/>
                  <a:gd name="T32" fmla="*/ 64 w 85"/>
                  <a:gd name="T33" fmla="*/ 28 h 67"/>
                  <a:gd name="T34" fmla="*/ 66 w 85"/>
                  <a:gd name="T35" fmla="*/ 28 h 67"/>
                  <a:gd name="T36" fmla="*/ 70 w 85"/>
                  <a:gd name="T37" fmla="*/ 28 h 67"/>
                  <a:gd name="T38" fmla="*/ 76 w 85"/>
                  <a:gd name="T39" fmla="*/ 29 h 67"/>
                  <a:gd name="T40" fmla="*/ 85 w 85"/>
                  <a:gd name="T41" fmla="*/ 28 h 67"/>
                  <a:gd name="T42" fmla="*/ 72 w 85"/>
                  <a:gd name="T43" fmla="*/ 35 h 67"/>
                  <a:gd name="T44" fmla="*/ 67 w 85"/>
                  <a:gd name="T45" fmla="*/ 40 h 67"/>
                  <a:gd name="T46" fmla="*/ 65 w 85"/>
                  <a:gd name="T47" fmla="*/ 42 h 67"/>
                  <a:gd name="T48" fmla="*/ 62 w 85"/>
                  <a:gd name="T49" fmla="*/ 48 h 67"/>
                  <a:gd name="T50" fmla="*/ 61 w 85"/>
                  <a:gd name="T51" fmla="*/ 55 h 67"/>
                  <a:gd name="T52" fmla="*/ 58 w 85"/>
                  <a:gd name="T53" fmla="*/ 61 h 67"/>
                  <a:gd name="T54" fmla="*/ 48 w 85"/>
                  <a:gd name="T55" fmla="*/ 59 h 67"/>
                  <a:gd name="T56" fmla="*/ 39 w 85"/>
                  <a:gd name="T57" fmla="*/ 60 h 67"/>
                  <a:gd name="T58" fmla="*/ 34 w 85"/>
                  <a:gd name="T59" fmla="*/ 62 h 67"/>
                  <a:gd name="T60" fmla="*/ 33 w 85"/>
                  <a:gd name="T61" fmla="*/ 61 h 67"/>
                  <a:gd name="T62" fmla="*/ 36 w 85"/>
                  <a:gd name="T63" fmla="*/ 59 h 67"/>
                  <a:gd name="T64" fmla="*/ 32 w 85"/>
                  <a:gd name="T65" fmla="*/ 60 h 67"/>
                  <a:gd name="T66" fmla="*/ 32 w 85"/>
                  <a:gd name="T67" fmla="*/ 62 h 67"/>
                  <a:gd name="T68" fmla="*/ 31 w 85"/>
                  <a:gd name="T69" fmla="*/ 62 h 67"/>
                  <a:gd name="T70" fmla="*/ 30 w 85"/>
                  <a:gd name="T71" fmla="*/ 62 h 67"/>
                  <a:gd name="T72" fmla="*/ 29 w 85"/>
                  <a:gd name="T73" fmla="*/ 62 h 67"/>
                  <a:gd name="T74" fmla="*/ 28 w 85"/>
                  <a:gd name="T75" fmla="*/ 64 h 67"/>
                  <a:gd name="T76" fmla="*/ 29 w 85"/>
                  <a:gd name="T77" fmla="*/ 63 h 67"/>
                  <a:gd name="T78" fmla="*/ 29 w 85"/>
                  <a:gd name="T79" fmla="*/ 65 h 67"/>
                  <a:gd name="T80" fmla="*/ 31 w 85"/>
                  <a:gd name="T81" fmla="*/ 67 h 67"/>
                  <a:gd name="T82" fmla="*/ 28 w 85"/>
                  <a:gd name="T83" fmla="*/ 67 h 67"/>
                  <a:gd name="T84" fmla="*/ 26 w 85"/>
                  <a:gd name="T85" fmla="*/ 67 h 67"/>
                  <a:gd name="T86" fmla="*/ 22 w 85"/>
                  <a:gd name="T87" fmla="*/ 61 h 67"/>
                  <a:gd name="T88" fmla="*/ 18 w 85"/>
                  <a:gd name="T89" fmla="*/ 57 h 67"/>
                  <a:gd name="T90" fmla="*/ 15 w 85"/>
                  <a:gd name="T91" fmla="*/ 54 h 67"/>
                  <a:gd name="T92" fmla="*/ 15 w 85"/>
                  <a:gd name="T93" fmla="*/ 50 h 67"/>
                  <a:gd name="T94" fmla="*/ 8 w 85"/>
                  <a:gd name="T95" fmla="*/ 41 h 67"/>
                  <a:gd name="T96" fmla="*/ 0 w 85"/>
                  <a:gd name="T97" fmla="*/ 32 h 67"/>
                  <a:gd name="T98" fmla="*/ 3 w 85"/>
                  <a:gd name="T99" fmla="*/ 27 h 67"/>
                  <a:gd name="T100" fmla="*/ 2 w 85"/>
                  <a:gd name="T101" fmla="*/ 24 h 67"/>
                  <a:gd name="T102" fmla="*/ 3 w 85"/>
                  <a:gd name="T103" fmla="*/ 22 h 67"/>
                  <a:gd name="T104" fmla="*/ 1 w 85"/>
                  <a:gd name="T105" fmla="*/ 19 h 67"/>
                  <a:gd name="T106" fmla="*/ 0 w 85"/>
                  <a:gd name="T107" fmla="*/ 18 h 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5"/>
                  <a:gd name="T163" fmla="*/ 0 h 67"/>
                  <a:gd name="T164" fmla="*/ 85 w 85"/>
                  <a:gd name="T165" fmla="*/ 67 h 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5" h="67">
                    <a:moveTo>
                      <a:pt x="2" y="17"/>
                    </a:moveTo>
                    <a:lnTo>
                      <a:pt x="6" y="14"/>
                    </a:lnTo>
                    <a:lnTo>
                      <a:pt x="14" y="12"/>
                    </a:lnTo>
                    <a:lnTo>
                      <a:pt x="15" y="11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22" y="8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5" y="7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9" y="3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6" y="2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9" y="7"/>
                    </a:lnTo>
                    <a:lnTo>
                      <a:pt x="40" y="9"/>
                    </a:lnTo>
                    <a:lnTo>
                      <a:pt x="42" y="12"/>
                    </a:lnTo>
                    <a:lnTo>
                      <a:pt x="43" y="12"/>
                    </a:lnTo>
                    <a:lnTo>
                      <a:pt x="44" y="13"/>
                    </a:lnTo>
                    <a:lnTo>
                      <a:pt x="43" y="14"/>
                    </a:lnTo>
                    <a:lnTo>
                      <a:pt x="45" y="16"/>
                    </a:lnTo>
                    <a:lnTo>
                      <a:pt x="54" y="12"/>
                    </a:lnTo>
                    <a:lnTo>
                      <a:pt x="55" y="13"/>
                    </a:lnTo>
                    <a:lnTo>
                      <a:pt x="56" y="13"/>
                    </a:lnTo>
                    <a:lnTo>
                      <a:pt x="58" y="12"/>
                    </a:lnTo>
                    <a:lnTo>
                      <a:pt x="59" y="12"/>
                    </a:lnTo>
                    <a:lnTo>
                      <a:pt x="61" y="12"/>
                    </a:lnTo>
                    <a:lnTo>
                      <a:pt x="62" y="13"/>
                    </a:lnTo>
                    <a:lnTo>
                      <a:pt x="66" y="13"/>
                    </a:lnTo>
                    <a:lnTo>
                      <a:pt x="68" y="11"/>
                    </a:lnTo>
                    <a:lnTo>
                      <a:pt x="69" y="10"/>
                    </a:lnTo>
                    <a:lnTo>
                      <a:pt x="70" y="8"/>
                    </a:lnTo>
                    <a:lnTo>
                      <a:pt x="70" y="10"/>
                    </a:lnTo>
                    <a:lnTo>
                      <a:pt x="72" y="10"/>
                    </a:lnTo>
                    <a:lnTo>
                      <a:pt x="73" y="12"/>
                    </a:lnTo>
                    <a:lnTo>
                      <a:pt x="74" y="13"/>
                    </a:lnTo>
                    <a:lnTo>
                      <a:pt x="76" y="14"/>
                    </a:lnTo>
                    <a:lnTo>
                      <a:pt x="76" y="15"/>
                    </a:lnTo>
                    <a:lnTo>
                      <a:pt x="75" y="16"/>
                    </a:lnTo>
                    <a:lnTo>
                      <a:pt x="73" y="17"/>
                    </a:lnTo>
                    <a:lnTo>
                      <a:pt x="72" y="17"/>
                    </a:lnTo>
                    <a:lnTo>
                      <a:pt x="71" y="17"/>
                    </a:lnTo>
                    <a:lnTo>
                      <a:pt x="70" y="18"/>
                    </a:lnTo>
                    <a:lnTo>
                      <a:pt x="69" y="17"/>
                    </a:lnTo>
                    <a:lnTo>
                      <a:pt x="69" y="18"/>
                    </a:lnTo>
                    <a:lnTo>
                      <a:pt x="67" y="18"/>
                    </a:lnTo>
                    <a:lnTo>
                      <a:pt x="64" y="19"/>
                    </a:lnTo>
                    <a:lnTo>
                      <a:pt x="65" y="21"/>
                    </a:lnTo>
                    <a:lnTo>
                      <a:pt x="64" y="21"/>
                    </a:lnTo>
                    <a:lnTo>
                      <a:pt x="63" y="23"/>
                    </a:lnTo>
                    <a:lnTo>
                      <a:pt x="62" y="25"/>
                    </a:lnTo>
                    <a:lnTo>
                      <a:pt x="63" y="27"/>
                    </a:lnTo>
                    <a:lnTo>
                      <a:pt x="64" y="28"/>
                    </a:lnTo>
                    <a:lnTo>
                      <a:pt x="65" y="29"/>
                    </a:lnTo>
                    <a:lnTo>
                      <a:pt x="67" y="29"/>
                    </a:lnTo>
                    <a:lnTo>
                      <a:pt x="68" y="28"/>
                    </a:lnTo>
                    <a:lnTo>
                      <a:pt x="66" y="28"/>
                    </a:lnTo>
                    <a:lnTo>
                      <a:pt x="65" y="27"/>
                    </a:lnTo>
                    <a:lnTo>
                      <a:pt x="67" y="27"/>
                    </a:lnTo>
                    <a:lnTo>
                      <a:pt x="68" y="27"/>
                    </a:lnTo>
                    <a:lnTo>
                      <a:pt x="70" y="28"/>
                    </a:lnTo>
                    <a:lnTo>
                      <a:pt x="70" y="29"/>
                    </a:lnTo>
                    <a:lnTo>
                      <a:pt x="72" y="31"/>
                    </a:lnTo>
                    <a:lnTo>
                      <a:pt x="74" y="29"/>
                    </a:lnTo>
                    <a:lnTo>
                      <a:pt x="76" y="29"/>
                    </a:lnTo>
                    <a:lnTo>
                      <a:pt x="78" y="28"/>
                    </a:lnTo>
                    <a:lnTo>
                      <a:pt x="80" y="27"/>
                    </a:lnTo>
                    <a:lnTo>
                      <a:pt x="82" y="25"/>
                    </a:lnTo>
                    <a:lnTo>
                      <a:pt x="85" y="28"/>
                    </a:lnTo>
                    <a:lnTo>
                      <a:pt x="79" y="31"/>
                    </a:lnTo>
                    <a:lnTo>
                      <a:pt x="74" y="33"/>
                    </a:lnTo>
                    <a:lnTo>
                      <a:pt x="72" y="35"/>
                    </a:lnTo>
                    <a:lnTo>
                      <a:pt x="70" y="35"/>
                    </a:lnTo>
                    <a:lnTo>
                      <a:pt x="70" y="36"/>
                    </a:lnTo>
                    <a:lnTo>
                      <a:pt x="71" y="37"/>
                    </a:lnTo>
                    <a:lnTo>
                      <a:pt x="67" y="40"/>
                    </a:lnTo>
                    <a:lnTo>
                      <a:pt x="65" y="40"/>
                    </a:lnTo>
                    <a:lnTo>
                      <a:pt x="65" y="41"/>
                    </a:lnTo>
                    <a:lnTo>
                      <a:pt x="65" y="42"/>
                    </a:lnTo>
                    <a:lnTo>
                      <a:pt x="64" y="44"/>
                    </a:lnTo>
                    <a:lnTo>
                      <a:pt x="63" y="45"/>
                    </a:lnTo>
                    <a:lnTo>
                      <a:pt x="62" y="47"/>
                    </a:lnTo>
                    <a:lnTo>
                      <a:pt x="62" y="48"/>
                    </a:lnTo>
                    <a:lnTo>
                      <a:pt x="62" y="50"/>
                    </a:lnTo>
                    <a:lnTo>
                      <a:pt x="61" y="50"/>
                    </a:lnTo>
                    <a:lnTo>
                      <a:pt x="61" y="55"/>
                    </a:lnTo>
                    <a:lnTo>
                      <a:pt x="62" y="56"/>
                    </a:lnTo>
                    <a:lnTo>
                      <a:pt x="62" y="62"/>
                    </a:lnTo>
                    <a:lnTo>
                      <a:pt x="60" y="61"/>
                    </a:lnTo>
                    <a:lnTo>
                      <a:pt x="58" y="61"/>
                    </a:lnTo>
                    <a:lnTo>
                      <a:pt x="55" y="61"/>
                    </a:lnTo>
                    <a:lnTo>
                      <a:pt x="50" y="61"/>
                    </a:lnTo>
                    <a:lnTo>
                      <a:pt x="48" y="59"/>
                    </a:lnTo>
                    <a:lnTo>
                      <a:pt x="44" y="59"/>
                    </a:lnTo>
                    <a:lnTo>
                      <a:pt x="43" y="58"/>
                    </a:lnTo>
                    <a:lnTo>
                      <a:pt x="41" y="59"/>
                    </a:lnTo>
                    <a:lnTo>
                      <a:pt x="39" y="60"/>
                    </a:lnTo>
                    <a:lnTo>
                      <a:pt x="37" y="61"/>
                    </a:lnTo>
                    <a:lnTo>
                      <a:pt x="36" y="61"/>
                    </a:lnTo>
                    <a:lnTo>
                      <a:pt x="34" y="62"/>
                    </a:lnTo>
                    <a:lnTo>
                      <a:pt x="33" y="63"/>
                    </a:lnTo>
                    <a:lnTo>
                      <a:pt x="33" y="62"/>
                    </a:lnTo>
                    <a:lnTo>
                      <a:pt x="33" y="61"/>
                    </a:lnTo>
                    <a:lnTo>
                      <a:pt x="34" y="61"/>
                    </a:lnTo>
                    <a:lnTo>
                      <a:pt x="35" y="60"/>
                    </a:lnTo>
                    <a:lnTo>
                      <a:pt x="36" y="59"/>
                    </a:lnTo>
                    <a:lnTo>
                      <a:pt x="35" y="59"/>
                    </a:lnTo>
                    <a:lnTo>
                      <a:pt x="34" y="59"/>
                    </a:lnTo>
                    <a:lnTo>
                      <a:pt x="32" y="60"/>
                    </a:lnTo>
                    <a:lnTo>
                      <a:pt x="32" y="61"/>
                    </a:lnTo>
                    <a:lnTo>
                      <a:pt x="32" y="62"/>
                    </a:lnTo>
                    <a:lnTo>
                      <a:pt x="32" y="63"/>
                    </a:lnTo>
                    <a:lnTo>
                      <a:pt x="32" y="64"/>
                    </a:lnTo>
                    <a:lnTo>
                      <a:pt x="31" y="64"/>
                    </a:lnTo>
                    <a:lnTo>
                      <a:pt x="31" y="62"/>
                    </a:lnTo>
                    <a:lnTo>
                      <a:pt x="31" y="61"/>
                    </a:lnTo>
                    <a:lnTo>
                      <a:pt x="30" y="62"/>
                    </a:lnTo>
                    <a:lnTo>
                      <a:pt x="30" y="63"/>
                    </a:lnTo>
                    <a:lnTo>
                      <a:pt x="29" y="62"/>
                    </a:lnTo>
                    <a:lnTo>
                      <a:pt x="29" y="61"/>
                    </a:lnTo>
                    <a:lnTo>
                      <a:pt x="29" y="62"/>
                    </a:lnTo>
                    <a:lnTo>
                      <a:pt x="28" y="62"/>
                    </a:lnTo>
                    <a:lnTo>
                      <a:pt x="28" y="63"/>
                    </a:lnTo>
                    <a:lnTo>
                      <a:pt x="27" y="63"/>
                    </a:lnTo>
                    <a:lnTo>
                      <a:pt x="28" y="64"/>
                    </a:lnTo>
                    <a:lnTo>
                      <a:pt x="28" y="63"/>
                    </a:lnTo>
                    <a:lnTo>
                      <a:pt x="29" y="63"/>
                    </a:lnTo>
                    <a:lnTo>
                      <a:pt x="29" y="64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6"/>
                    </a:lnTo>
                    <a:lnTo>
                      <a:pt x="31" y="67"/>
                    </a:lnTo>
                    <a:lnTo>
                      <a:pt x="30" y="67"/>
                    </a:lnTo>
                    <a:lnTo>
                      <a:pt x="29" y="67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8" y="66"/>
                    </a:lnTo>
                    <a:lnTo>
                      <a:pt x="28" y="65"/>
                    </a:lnTo>
                    <a:lnTo>
                      <a:pt x="26" y="67"/>
                    </a:lnTo>
                    <a:lnTo>
                      <a:pt x="23" y="63"/>
                    </a:lnTo>
                    <a:lnTo>
                      <a:pt x="23" y="62"/>
                    </a:lnTo>
                    <a:lnTo>
                      <a:pt x="22" y="61"/>
                    </a:lnTo>
                    <a:lnTo>
                      <a:pt x="21" y="58"/>
                    </a:lnTo>
                    <a:lnTo>
                      <a:pt x="20" y="58"/>
                    </a:lnTo>
                    <a:lnTo>
                      <a:pt x="19" y="58"/>
                    </a:lnTo>
                    <a:lnTo>
                      <a:pt x="18" y="57"/>
                    </a:lnTo>
                    <a:lnTo>
                      <a:pt x="17" y="56"/>
                    </a:lnTo>
                    <a:lnTo>
                      <a:pt x="17" y="55"/>
                    </a:lnTo>
                    <a:lnTo>
                      <a:pt x="16" y="54"/>
                    </a:lnTo>
                    <a:lnTo>
                      <a:pt x="15" y="54"/>
                    </a:lnTo>
                    <a:lnTo>
                      <a:pt x="14" y="51"/>
                    </a:lnTo>
                    <a:lnTo>
                      <a:pt x="15" y="50"/>
                    </a:lnTo>
                    <a:lnTo>
                      <a:pt x="16" y="50"/>
                    </a:lnTo>
                    <a:lnTo>
                      <a:pt x="12" y="44"/>
                    </a:lnTo>
                    <a:lnTo>
                      <a:pt x="9" y="45"/>
                    </a:lnTo>
                    <a:lnTo>
                      <a:pt x="8" y="41"/>
                    </a:lnTo>
                    <a:lnTo>
                      <a:pt x="9" y="41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3" y="23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92D050">
                  <a:alpha val="71000"/>
                </a:srgbClr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67" name="460"/>
              <p:cNvSpPr>
                <a:spLocks/>
              </p:cNvSpPr>
              <p:nvPr/>
            </p:nvSpPr>
            <p:spPr bwMode="auto">
              <a:xfrm>
                <a:off x="440350" y="2156337"/>
                <a:ext cx="1069423" cy="661603"/>
              </a:xfrm>
              <a:custGeom>
                <a:avLst/>
                <a:gdLst>
                  <a:gd name="T0" fmla="*/ 10 w 85"/>
                  <a:gd name="T1" fmla="*/ 28 h 54"/>
                  <a:gd name="T2" fmla="*/ 15 w 85"/>
                  <a:gd name="T3" fmla="*/ 27 h 54"/>
                  <a:gd name="T4" fmla="*/ 19 w 85"/>
                  <a:gd name="T5" fmla="*/ 30 h 54"/>
                  <a:gd name="T6" fmla="*/ 22 w 85"/>
                  <a:gd name="T7" fmla="*/ 30 h 54"/>
                  <a:gd name="T8" fmla="*/ 27 w 85"/>
                  <a:gd name="T9" fmla="*/ 31 h 54"/>
                  <a:gd name="T10" fmla="*/ 29 w 85"/>
                  <a:gd name="T11" fmla="*/ 29 h 54"/>
                  <a:gd name="T12" fmla="*/ 31 w 85"/>
                  <a:gd name="T13" fmla="*/ 23 h 54"/>
                  <a:gd name="T14" fmla="*/ 34 w 85"/>
                  <a:gd name="T15" fmla="*/ 19 h 54"/>
                  <a:gd name="T16" fmla="*/ 34 w 85"/>
                  <a:gd name="T17" fmla="*/ 13 h 54"/>
                  <a:gd name="T18" fmla="*/ 35 w 85"/>
                  <a:gd name="T19" fmla="*/ 8 h 54"/>
                  <a:gd name="T20" fmla="*/ 44 w 85"/>
                  <a:gd name="T21" fmla="*/ 6 h 54"/>
                  <a:gd name="T22" fmla="*/ 54 w 85"/>
                  <a:gd name="T23" fmla="*/ 1 h 54"/>
                  <a:gd name="T24" fmla="*/ 55 w 85"/>
                  <a:gd name="T25" fmla="*/ 3 h 54"/>
                  <a:gd name="T26" fmla="*/ 56 w 85"/>
                  <a:gd name="T27" fmla="*/ 5 h 54"/>
                  <a:gd name="T28" fmla="*/ 58 w 85"/>
                  <a:gd name="T29" fmla="*/ 7 h 54"/>
                  <a:gd name="T30" fmla="*/ 60 w 85"/>
                  <a:gd name="T31" fmla="*/ 8 h 54"/>
                  <a:gd name="T32" fmla="*/ 62 w 85"/>
                  <a:gd name="T33" fmla="*/ 7 h 54"/>
                  <a:gd name="T34" fmla="*/ 63 w 85"/>
                  <a:gd name="T35" fmla="*/ 6 h 54"/>
                  <a:gd name="T36" fmla="*/ 63 w 85"/>
                  <a:gd name="T37" fmla="*/ 3 h 54"/>
                  <a:gd name="T38" fmla="*/ 69 w 85"/>
                  <a:gd name="T39" fmla="*/ 8 h 54"/>
                  <a:gd name="T40" fmla="*/ 71 w 85"/>
                  <a:gd name="T41" fmla="*/ 12 h 54"/>
                  <a:gd name="T42" fmla="*/ 74 w 85"/>
                  <a:gd name="T43" fmla="*/ 11 h 54"/>
                  <a:gd name="T44" fmla="*/ 75 w 85"/>
                  <a:gd name="T45" fmla="*/ 10 h 54"/>
                  <a:gd name="T46" fmla="*/ 78 w 85"/>
                  <a:gd name="T47" fmla="*/ 9 h 54"/>
                  <a:gd name="T48" fmla="*/ 77 w 85"/>
                  <a:gd name="T49" fmla="*/ 11 h 54"/>
                  <a:gd name="T50" fmla="*/ 77 w 85"/>
                  <a:gd name="T51" fmla="*/ 15 h 54"/>
                  <a:gd name="T52" fmla="*/ 78 w 85"/>
                  <a:gd name="T53" fmla="*/ 17 h 54"/>
                  <a:gd name="T54" fmla="*/ 79 w 85"/>
                  <a:gd name="T55" fmla="*/ 21 h 54"/>
                  <a:gd name="T56" fmla="*/ 82 w 85"/>
                  <a:gd name="T57" fmla="*/ 25 h 54"/>
                  <a:gd name="T58" fmla="*/ 83 w 85"/>
                  <a:gd name="T59" fmla="*/ 26 h 54"/>
                  <a:gd name="T60" fmla="*/ 80 w 85"/>
                  <a:gd name="T61" fmla="*/ 30 h 54"/>
                  <a:gd name="T62" fmla="*/ 81 w 85"/>
                  <a:gd name="T63" fmla="*/ 34 h 54"/>
                  <a:gd name="T64" fmla="*/ 80 w 85"/>
                  <a:gd name="T65" fmla="*/ 38 h 54"/>
                  <a:gd name="T66" fmla="*/ 82 w 85"/>
                  <a:gd name="T67" fmla="*/ 40 h 54"/>
                  <a:gd name="T68" fmla="*/ 81 w 85"/>
                  <a:gd name="T69" fmla="*/ 42 h 54"/>
                  <a:gd name="T70" fmla="*/ 77 w 85"/>
                  <a:gd name="T71" fmla="*/ 45 h 54"/>
                  <a:gd name="T72" fmla="*/ 69 w 85"/>
                  <a:gd name="T73" fmla="*/ 40 h 54"/>
                  <a:gd name="T74" fmla="*/ 62 w 85"/>
                  <a:gd name="T75" fmla="*/ 39 h 54"/>
                  <a:gd name="T76" fmla="*/ 58 w 85"/>
                  <a:gd name="T77" fmla="*/ 39 h 54"/>
                  <a:gd name="T78" fmla="*/ 51 w 85"/>
                  <a:gd name="T79" fmla="*/ 37 h 54"/>
                  <a:gd name="T80" fmla="*/ 48 w 85"/>
                  <a:gd name="T81" fmla="*/ 36 h 54"/>
                  <a:gd name="T82" fmla="*/ 43 w 85"/>
                  <a:gd name="T83" fmla="*/ 44 h 54"/>
                  <a:gd name="T84" fmla="*/ 34 w 85"/>
                  <a:gd name="T85" fmla="*/ 48 h 54"/>
                  <a:gd name="T86" fmla="*/ 26 w 85"/>
                  <a:gd name="T87" fmla="*/ 49 h 54"/>
                  <a:gd name="T88" fmla="*/ 17 w 85"/>
                  <a:gd name="T89" fmla="*/ 51 h 5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5"/>
                  <a:gd name="T136" fmla="*/ 0 h 54"/>
                  <a:gd name="T137" fmla="*/ 85 w 85"/>
                  <a:gd name="T138" fmla="*/ 54 h 5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5" h="54">
                    <a:moveTo>
                      <a:pt x="0" y="30"/>
                    </a:moveTo>
                    <a:lnTo>
                      <a:pt x="8" y="26"/>
                    </a:lnTo>
                    <a:lnTo>
                      <a:pt x="10" y="28"/>
                    </a:lnTo>
                    <a:lnTo>
                      <a:pt x="14" y="26"/>
                    </a:lnTo>
                    <a:lnTo>
                      <a:pt x="14" y="27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29"/>
                    </a:lnTo>
                    <a:lnTo>
                      <a:pt x="19" y="30"/>
                    </a:lnTo>
                    <a:lnTo>
                      <a:pt x="20" y="30"/>
                    </a:lnTo>
                    <a:lnTo>
                      <a:pt x="21" y="30"/>
                    </a:lnTo>
                    <a:lnTo>
                      <a:pt x="22" y="30"/>
                    </a:lnTo>
                    <a:lnTo>
                      <a:pt x="23" y="30"/>
                    </a:lnTo>
                    <a:lnTo>
                      <a:pt x="23" y="32"/>
                    </a:lnTo>
                    <a:lnTo>
                      <a:pt x="27" y="31"/>
                    </a:lnTo>
                    <a:lnTo>
                      <a:pt x="27" y="29"/>
                    </a:lnTo>
                    <a:lnTo>
                      <a:pt x="29" y="29"/>
                    </a:lnTo>
                    <a:lnTo>
                      <a:pt x="28" y="26"/>
                    </a:lnTo>
                    <a:lnTo>
                      <a:pt x="27" y="25"/>
                    </a:lnTo>
                    <a:lnTo>
                      <a:pt x="31" y="23"/>
                    </a:lnTo>
                    <a:lnTo>
                      <a:pt x="30" y="21"/>
                    </a:lnTo>
                    <a:lnTo>
                      <a:pt x="32" y="20"/>
                    </a:lnTo>
                    <a:lnTo>
                      <a:pt x="34" y="19"/>
                    </a:lnTo>
                    <a:lnTo>
                      <a:pt x="33" y="17"/>
                    </a:lnTo>
                    <a:lnTo>
                      <a:pt x="36" y="16"/>
                    </a:lnTo>
                    <a:lnTo>
                      <a:pt x="34" y="13"/>
                    </a:lnTo>
                    <a:lnTo>
                      <a:pt x="31" y="12"/>
                    </a:lnTo>
                    <a:lnTo>
                      <a:pt x="33" y="7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44" y="6"/>
                    </a:lnTo>
                    <a:lnTo>
                      <a:pt x="50" y="2"/>
                    </a:lnTo>
                    <a:lnTo>
                      <a:pt x="50" y="3"/>
                    </a:lnTo>
                    <a:lnTo>
                      <a:pt x="54" y="1"/>
                    </a:lnTo>
                    <a:lnTo>
                      <a:pt x="55" y="2"/>
                    </a:lnTo>
                    <a:lnTo>
                      <a:pt x="56" y="1"/>
                    </a:lnTo>
                    <a:lnTo>
                      <a:pt x="55" y="3"/>
                    </a:lnTo>
                    <a:lnTo>
                      <a:pt x="55" y="4"/>
                    </a:lnTo>
                    <a:lnTo>
                      <a:pt x="56" y="5"/>
                    </a:lnTo>
                    <a:lnTo>
                      <a:pt x="57" y="6"/>
                    </a:lnTo>
                    <a:lnTo>
                      <a:pt x="58" y="7"/>
                    </a:lnTo>
                    <a:lnTo>
                      <a:pt x="59" y="8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3" y="6"/>
                    </a:lnTo>
                    <a:lnTo>
                      <a:pt x="63" y="5"/>
                    </a:lnTo>
                    <a:lnTo>
                      <a:pt x="63" y="4"/>
                    </a:lnTo>
                    <a:lnTo>
                      <a:pt x="63" y="3"/>
                    </a:lnTo>
                    <a:lnTo>
                      <a:pt x="62" y="2"/>
                    </a:lnTo>
                    <a:lnTo>
                      <a:pt x="66" y="0"/>
                    </a:lnTo>
                    <a:lnTo>
                      <a:pt x="69" y="8"/>
                    </a:lnTo>
                    <a:lnTo>
                      <a:pt x="68" y="8"/>
                    </a:lnTo>
                    <a:lnTo>
                      <a:pt x="70" y="13"/>
                    </a:lnTo>
                    <a:lnTo>
                      <a:pt x="71" y="12"/>
                    </a:lnTo>
                    <a:lnTo>
                      <a:pt x="72" y="12"/>
                    </a:lnTo>
                    <a:lnTo>
                      <a:pt x="73" y="12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5" y="10"/>
                    </a:lnTo>
                    <a:lnTo>
                      <a:pt x="76" y="10"/>
                    </a:lnTo>
                    <a:lnTo>
                      <a:pt x="77" y="9"/>
                    </a:lnTo>
                    <a:lnTo>
                      <a:pt x="78" y="9"/>
                    </a:lnTo>
                    <a:lnTo>
                      <a:pt x="78" y="10"/>
                    </a:lnTo>
                    <a:lnTo>
                      <a:pt x="77" y="11"/>
                    </a:lnTo>
                    <a:lnTo>
                      <a:pt x="77" y="13"/>
                    </a:lnTo>
                    <a:lnTo>
                      <a:pt x="77" y="14"/>
                    </a:lnTo>
                    <a:lnTo>
                      <a:pt x="77" y="15"/>
                    </a:lnTo>
                    <a:lnTo>
                      <a:pt x="77" y="16"/>
                    </a:lnTo>
                    <a:lnTo>
                      <a:pt x="78" y="17"/>
                    </a:lnTo>
                    <a:lnTo>
                      <a:pt x="78" y="18"/>
                    </a:lnTo>
                    <a:lnTo>
                      <a:pt x="79" y="20"/>
                    </a:lnTo>
                    <a:lnTo>
                      <a:pt x="79" y="21"/>
                    </a:lnTo>
                    <a:lnTo>
                      <a:pt x="80" y="22"/>
                    </a:lnTo>
                    <a:lnTo>
                      <a:pt x="81" y="23"/>
                    </a:lnTo>
                    <a:lnTo>
                      <a:pt x="82" y="25"/>
                    </a:lnTo>
                    <a:lnTo>
                      <a:pt x="83" y="25"/>
                    </a:lnTo>
                    <a:lnTo>
                      <a:pt x="83" y="26"/>
                    </a:lnTo>
                    <a:lnTo>
                      <a:pt x="84" y="27"/>
                    </a:lnTo>
                    <a:lnTo>
                      <a:pt x="85" y="28"/>
                    </a:lnTo>
                    <a:lnTo>
                      <a:pt x="80" y="30"/>
                    </a:lnTo>
                    <a:lnTo>
                      <a:pt x="81" y="31"/>
                    </a:lnTo>
                    <a:lnTo>
                      <a:pt x="81" y="33"/>
                    </a:lnTo>
                    <a:lnTo>
                      <a:pt x="81" y="34"/>
                    </a:lnTo>
                    <a:lnTo>
                      <a:pt x="80" y="35"/>
                    </a:lnTo>
                    <a:lnTo>
                      <a:pt x="80" y="36"/>
                    </a:lnTo>
                    <a:lnTo>
                      <a:pt x="80" y="38"/>
                    </a:lnTo>
                    <a:lnTo>
                      <a:pt x="80" y="40"/>
                    </a:lnTo>
                    <a:lnTo>
                      <a:pt x="82" y="40"/>
                    </a:lnTo>
                    <a:lnTo>
                      <a:pt x="82" y="41"/>
                    </a:lnTo>
                    <a:lnTo>
                      <a:pt x="81" y="42"/>
                    </a:lnTo>
                    <a:lnTo>
                      <a:pt x="81" y="44"/>
                    </a:lnTo>
                    <a:lnTo>
                      <a:pt x="79" y="44"/>
                    </a:lnTo>
                    <a:lnTo>
                      <a:pt x="77" y="45"/>
                    </a:lnTo>
                    <a:lnTo>
                      <a:pt x="75" y="39"/>
                    </a:lnTo>
                    <a:lnTo>
                      <a:pt x="70" y="41"/>
                    </a:lnTo>
                    <a:lnTo>
                      <a:pt x="69" y="40"/>
                    </a:lnTo>
                    <a:lnTo>
                      <a:pt x="68" y="40"/>
                    </a:lnTo>
                    <a:lnTo>
                      <a:pt x="66" y="37"/>
                    </a:lnTo>
                    <a:lnTo>
                      <a:pt x="62" y="39"/>
                    </a:lnTo>
                    <a:lnTo>
                      <a:pt x="60" y="40"/>
                    </a:lnTo>
                    <a:lnTo>
                      <a:pt x="59" y="38"/>
                    </a:lnTo>
                    <a:lnTo>
                      <a:pt x="58" y="39"/>
                    </a:lnTo>
                    <a:lnTo>
                      <a:pt x="56" y="35"/>
                    </a:lnTo>
                    <a:lnTo>
                      <a:pt x="54" y="36"/>
                    </a:lnTo>
                    <a:lnTo>
                      <a:pt x="51" y="37"/>
                    </a:lnTo>
                    <a:lnTo>
                      <a:pt x="49" y="35"/>
                    </a:lnTo>
                    <a:lnTo>
                      <a:pt x="48" y="36"/>
                    </a:lnTo>
                    <a:lnTo>
                      <a:pt x="48" y="35"/>
                    </a:lnTo>
                    <a:lnTo>
                      <a:pt x="41" y="40"/>
                    </a:lnTo>
                    <a:lnTo>
                      <a:pt x="43" y="44"/>
                    </a:lnTo>
                    <a:lnTo>
                      <a:pt x="37" y="46"/>
                    </a:lnTo>
                    <a:lnTo>
                      <a:pt x="37" y="47"/>
                    </a:lnTo>
                    <a:lnTo>
                      <a:pt x="34" y="48"/>
                    </a:lnTo>
                    <a:lnTo>
                      <a:pt x="34" y="51"/>
                    </a:lnTo>
                    <a:lnTo>
                      <a:pt x="29" y="47"/>
                    </a:lnTo>
                    <a:lnTo>
                      <a:pt x="26" y="49"/>
                    </a:lnTo>
                    <a:lnTo>
                      <a:pt x="27" y="51"/>
                    </a:lnTo>
                    <a:lnTo>
                      <a:pt x="19" y="54"/>
                    </a:lnTo>
                    <a:lnTo>
                      <a:pt x="17" y="51"/>
                    </a:lnTo>
                    <a:lnTo>
                      <a:pt x="11" y="5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92D050">
                  <a:alpha val="71000"/>
                </a:srgbClr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68" name="450"/>
              <p:cNvSpPr>
                <a:spLocks/>
              </p:cNvSpPr>
              <p:nvPr/>
            </p:nvSpPr>
            <p:spPr bwMode="auto">
              <a:xfrm>
                <a:off x="1685913" y="1580497"/>
                <a:ext cx="654235" cy="575840"/>
              </a:xfrm>
              <a:custGeom>
                <a:avLst/>
                <a:gdLst>
                  <a:gd name="T0" fmla="*/ 32 w 52"/>
                  <a:gd name="T1" fmla="*/ 1 h 47"/>
                  <a:gd name="T2" fmla="*/ 36 w 52"/>
                  <a:gd name="T3" fmla="*/ 0 h 47"/>
                  <a:gd name="T4" fmla="*/ 37 w 52"/>
                  <a:gd name="T5" fmla="*/ 4 h 47"/>
                  <a:gd name="T6" fmla="*/ 38 w 52"/>
                  <a:gd name="T7" fmla="*/ 7 h 47"/>
                  <a:gd name="T8" fmla="*/ 39 w 52"/>
                  <a:gd name="T9" fmla="*/ 10 h 47"/>
                  <a:gd name="T10" fmla="*/ 39 w 52"/>
                  <a:gd name="T11" fmla="*/ 14 h 47"/>
                  <a:gd name="T12" fmla="*/ 37 w 52"/>
                  <a:gd name="T13" fmla="*/ 14 h 47"/>
                  <a:gd name="T14" fmla="*/ 37 w 52"/>
                  <a:gd name="T15" fmla="*/ 16 h 47"/>
                  <a:gd name="T16" fmla="*/ 41 w 52"/>
                  <a:gd name="T17" fmla="*/ 15 h 47"/>
                  <a:gd name="T18" fmla="*/ 43 w 52"/>
                  <a:gd name="T19" fmla="*/ 15 h 47"/>
                  <a:gd name="T20" fmla="*/ 45 w 52"/>
                  <a:gd name="T21" fmla="*/ 18 h 47"/>
                  <a:gd name="T22" fmla="*/ 45 w 52"/>
                  <a:gd name="T23" fmla="*/ 20 h 47"/>
                  <a:gd name="T24" fmla="*/ 44 w 52"/>
                  <a:gd name="T25" fmla="*/ 23 h 47"/>
                  <a:gd name="T26" fmla="*/ 44 w 52"/>
                  <a:gd name="T27" fmla="*/ 27 h 47"/>
                  <a:gd name="T28" fmla="*/ 49 w 52"/>
                  <a:gd name="T29" fmla="*/ 30 h 47"/>
                  <a:gd name="T30" fmla="*/ 51 w 52"/>
                  <a:gd name="T31" fmla="*/ 28 h 47"/>
                  <a:gd name="T32" fmla="*/ 51 w 52"/>
                  <a:gd name="T33" fmla="*/ 31 h 47"/>
                  <a:gd name="T34" fmla="*/ 52 w 52"/>
                  <a:gd name="T35" fmla="*/ 34 h 47"/>
                  <a:gd name="T36" fmla="*/ 49 w 52"/>
                  <a:gd name="T37" fmla="*/ 39 h 47"/>
                  <a:gd name="T38" fmla="*/ 42 w 52"/>
                  <a:gd name="T39" fmla="*/ 42 h 47"/>
                  <a:gd name="T40" fmla="*/ 37 w 52"/>
                  <a:gd name="T41" fmla="*/ 44 h 47"/>
                  <a:gd name="T42" fmla="*/ 32 w 52"/>
                  <a:gd name="T43" fmla="*/ 44 h 47"/>
                  <a:gd name="T44" fmla="*/ 32 w 52"/>
                  <a:gd name="T45" fmla="*/ 41 h 47"/>
                  <a:gd name="T46" fmla="*/ 33 w 52"/>
                  <a:gd name="T47" fmla="*/ 37 h 47"/>
                  <a:gd name="T48" fmla="*/ 32 w 52"/>
                  <a:gd name="T49" fmla="*/ 33 h 47"/>
                  <a:gd name="T50" fmla="*/ 25 w 52"/>
                  <a:gd name="T51" fmla="*/ 36 h 47"/>
                  <a:gd name="T52" fmla="*/ 24 w 52"/>
                  <a:gd name="T53" fmla="*/ 37 h 47"/>
                  <a:gd name="T54" fmla="*/ 13 w 52"/>
                  <a:gd name="T55" fmla="*/ 46 h 47"/>
                  <a:gd name="T56" fmla="*/ 12 w 52"/>
                  <a:gd name="T57" fmla="*/ 47 h 47"/>
                  <a:gd name="T58" fmla="*/ 10 w 52"/>
                  <a:gd name="T59" fmla="*/ 47 h 47"/>
                  <a:gd name="T60" fmla="*/ 9 w 52"/>
                  <a:gd name="T61" fmla="*/ 46 h 47"/>
                  <a:gd name="T62" fmla="*/ 8 w 52"/>
                  <a:gd name="T63" fmla="*/ 45 h 47"/>
                  <a:gd name="T64" fmla="*/ 6 w 52"/>
                  <a:gd name="T65" fmla="*/ 45 h 47"/>
                  <a:gd name="T66" fmla="*/ 8 w 52"/>
                  <a:gd name="T67" fmla="*/ 45 h 47"/>
                  <a:gd name="T68" fmla="*/ 8 w 52"/>
                  <a:gd name="T69" fmla="*/ 43 h 47"/>
                  <a:gd name="T70" fmla="*/ 10 w 52"/>
                  <a:gd name="T71" fmla="*/ 42 h 47"/>
                  <a:gd name="T72" fmla="*/ 7 w 52"/>
                  <a:gd name="T73" fmla="*/ 38 h 47"/>
                  <a:gd name="T74" fmla="*/ 7 w 52"/>
                  <a:gd name="T75" fmla="*/ 42 h 47"/>
                  <a:gd name="T76" fmla="*/ 5 w 52"/>
                  <a:gd name="T77" fmla="*/ 44 h 47"/>
                  <a:gd name="T78" fmla="*/ 4 w 52"/>
                  <a:gd name="T79" fmla="*/ 43 h 47"/>
                  <a:gd name="T80" fmla="*/ 2 w 52"/>
                  <a:gd name="T81" fmla="*/ 40 h 47"/>
                  <a:gd name="T82" fmla="*/ 1 w 52"/>
                  <a:gd name="T83" fmla="*/ 31 h 47"/>
                  <a:gd name="T84" fmla="*/ 2 w 52"/>
                  <a:gd name="T85" fmla="*/ 28 h 47"/>
                  <a:gd name="T86" fmla="*/ 5 w 52"/>
                  <a:gd name="T87" fmla="*/ 22 h 47"/>
                  <a:gd name="T88" fmla="*/ 5 w 52"/>
                  <a:gd name="T89" fmla="*/ 20 h 47"/>
                  <a:gd name="T90" fmla="*/ 7 w 52"/>
                  <a:gd name="T91" fmla="*/ 20 h 47"/>
                  <a:gd name="T92" fmla="*/ 8 w 52"/>
                  <a:gd name="T93" fmla="*/ 20 h 47"/>
                  <a:gd name="T94" fmla="*/ 11 w 52"/>
                  <a:gd name="T95" fmla="*/ 19 h 47"/>
                  <a:gd name="T96" fmla="*/ 11 w 52"/>
                  <a:gd name="T97" fmla="*/ 16 h 47"/>
                  <a:gd name="T98" fmla="*/ 10 w 52"/>
                  <a:gd name="T99" fmla="*/ 15 h 47"/>
                  <a:gd name="T100" fmla="*/ 10 w 52"/>
                  <a:gd name="T101" fmla="*/ 10 h 47"/>
                  <a:gd name="T102" fmla="*/ 11 w 52"/>
                  <a:gd name="T103" fmla="*/ 9 h 47"/>
                  <a:gd name="T104" fmla="*/ 11 w 52"/>
                  <a:gd name="T105" fmla="*/ 9 h 47"/>
                  <a:gd name="T106" fmla="*/ 17 w 52"/>
                  <a:gd name="T107" fmla="*/ 9 h 47"/>
                  <a:gd name="T108" fmla="*/ 18 w 52"/>
                  <a:gd name="T109" fmla="*/ 4 h 47"/>
                  <a:gd name="T110" fmla="*/ 32 w 52"/>
                  <a:gd name="T111" fmla="*/ 1 h 4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2"/>
                  <a:gd name="T169" fmla="*/ 0 h 47"/>
                  <a:gd name="T170" fmla="*/ 52 w 52"/>
                  <a:gd name="T171" fmla="*/ 47 h 4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2" h="47">
                    <a:moveTo>
                      <a:pt x="32" y="1"/>
                    </a:moveTo>
                    <a:lnTo>
                      <a:pt x="32" y="1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9" y="8"/>
                    </a:lnTo>
                    <a:lnTo>
                      <a:pt x="39" y="10"/>
                    </a:lnTo>
                    <a:lnTo>
                      <a:pt x="39" y="13"/>
                    </a:lnTo>
                    <a:lnTo>
                      <a:pt x="39" y="14"/>
                    </a:lnTo>
                    <a:lnTo>
                      <a:pt x="38" y="14"/>
                    </a:lnTo>
                    <a:lnTo>
                      <a:pt x="37" y="14"/>
                    </a:lnTo>
                    <a:lnTo>
                      <a:pt x="37" y="15"/>
                    </a:lnTo>
                    <a:lnTo>
                      <a:pt x="37" y="16"/>
                    </a:lnTo>
                    <a:lnTo>
                      <a:pt x="40" y="15"/>
                    </a:lnTo>
                    <a:lnTo>
                      <a:pt x="41" y="15"/>
                    </a:lnTo>
                    <a:lnTo>
                      <a:pt x="42" y="14"/>
                    </a:lnTo>
                    <a:lnTo>
                      <a:pt x="43" y="15"/>
                    </a:lnTo>
                    <a:lnTo>
                      <a:pt x="44" y="16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5" y="20"/>
                    </a:lnTo>
                    <a:lnTo>
                      <a:pt x="44" y="21"/>
                    </a:lnTo>
                    <a:lnTo>
                      <a:pt x="44" y="23"/>
                    </a:lnTo>
                    <a:lnTo>
                      <a:pt x="44" y="24"/>
                    </a:lnTo>
                    <a:lnTo>
                      <a:pt x="44" y="27"/>
                    </a:lnTo>
                    <a:lnTo>
                      <a:pt x="47" y="28"/>
                    </a:lnTo>
                    <a:lnTo>
                      <a:pt x="49" y="30"/>
                    </a:lnTo>
                    <a:lnTo>
                      <a:pt x="51" y="28"/>
                    </a:lnTo>
                    <a:lnTo>
                      <a:pt x="51" y="31"/>
                    </a:lnTo>
                    <a:lnTo>
                      <a:pt x="52" y="34"/>
                    </a:lnTo>
                    <a:lnTo>
                      <a:pt x="50" y="39"/>
                    </a:lnTo>
                    <a:lnTo>
                      <a:pt x="49" y="39"/>
                    </a:lnTo>
                    <a:lnTo>
                      <a:pt x="44" y="40"/>
                    </a:lnTo>
                    <a:lnTo>
                      <a:pt x="42" y="42"/>
                    </a:lnTo>
                    <a:lnTo>
                      <a:pt x="42" y="41"/>
                    </a:lnTo>
                    <a:lnTo>
                      <a:pt x="37" y="44"/>
                    </a:lnTo>
                    <a:lnTo>
                      <a:pt x="37" y="42"/>
                    </a:lnTo>
                    <a:lnTo>
                      <a:pt x="32" y="44"/>
                    </a:lnTo>
                    <a:lnTo>
                      <a:pt x="32" y="42"/>
                    </a:lnTo>
                    <a:lnTo>
                      <a:pt x="32" y="41"/>
                    </a:lnTo>
                    <a:lnTo>
                      <a:pt x="32" y="39"/>
                    </a:lnTo>
                    <a:lnTo>
                      <a:pt x="33" y="37"/>
                    </a:lnTo>
                    <a:lnTo>
                      <a:pt x="33" y="35"/>
                    </a:lnTo>
                    <a:lnTo>
                      <a:pt x="32" y="33"/>
                    </a:lnTo>
                    <a:lnTo>
                      <a:pt x="30" y="36"/>
                    </a:lnTo>
                    <a:lnTo>
                      <a:pt x="25" y="36"/>
                    </a:lnTo>
                    <a:lnTo>
                      <a:pt x="25" y="37"/>
                    </a:lnTo>
                    <a:lnTo>
                      <a:pt x="24" y="37"/>
                    </a:lnTo>
                    <a:lnTo>
                      <a:pt x="15" y="37"/>
                    </a:lnTo>
                    <a:lnTo>
                      <a:pt x="13" y="46"/>
                    </a:lnTo>
                    <a:lnTo>
                      <a:pt x="13" y="47"/>
                    </a:lnTo>
                    <a:lnTo>
                      <a:pt x="12" y="47"/>
                    </a:lnTo>
                    <a:lnTo>
                      <a:pt x="11" y="47"/>
                    </a:lnTo>
                    <a:lnTo>
                      <a:pt x="10" y="47"/>
                    </a:lnTo>
                    <a:lnTo>
                      <a:pt x="9" y="46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8" y="46"/>
                    </a:lnTo>
                    <a:lnTo>
                      <a:pt x="6" y="45"/>
                    </a:lnTo>
                    <a:lnTo>
                      <a:pt x="7" y="45"/>
                    </a:lnTo>
                    <a:lnTo>
                      <a:pt x="8" y="45"/>
                    </a:lnTo>
                    <a:lnTo>
                      <a:pt x="9" y="45"/>
                    </a:lnTo>
                    <a:lnTo>
                      <a:pt x="8" y="43"/>
                    </a:lnTo>
                    <a:lnTo>
                      <a:pt x="10" y="43"/>
                    </a:lnTo>
                    <a:lnTo>
                      <a:pt x="10" y="42"/>
                    </a:lnTo>
                    <a:lnTo>
                      <a:pt x="8" y="40"/>
                    </a:lnTo>
                    <a:lnTo>
                      <a:pt x="7" y="38"/>
                    </a:lnTo>
                    <a:lnTo>
                      <a:pt x="7" y="40"/>
                    </a:lnTo>
                    <a:lnTo>
                      <a:pt x="7" y="42"/>
                    </a:lnTo>
                    <a:lnTo>
                      <a:pt x="6" y="43"/>
                    </a:lnTo>
                    <a:lnTo>
                      <a:pt x="5" y="44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3" y="41"/>
                    </a:lnTo>
                    <a:lnTo>
                      <a:pt x="2" y="40"/>
                    </a:lnTo>
                    <a:lnTo>
                      <a:pt x="0" y="38"/>
                    </a:lnTo>
                    <a:lnTo>
                      <a:pt x="1" y="31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2" y="22"/>
                    </a:lnTo>
                    <a:lnTo>
                      <a:pt x="5" y="22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7" y="15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7" y="9"/>
                    </a:lnTo>
                    <a:lnTo>
                      <a:pt x="17" y="8"/>
                    </a:lnTo>
                    <a:lnTo>
                      <a:pt x="18" y="4"/>
                    </a:lnTo>
                    <a:lnTo>
                      <a:pt x="32" y="4"/>
                    </a:lnTo>
                    <a:lnTo>
                      <a:pt x="32" y="1"/>
                    </a:lnTo>
                    <a:close/>
                  </a:path>
                </a:pathLst>
              </a:custGeom>
              <a:gradFill>
                <a:gsLst>
                  <a:gs pos="50000">
                    <a:srgbClr val="92D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69" name="400"/>
              <p:cNvSpPr>
                <a:spLocks/>
              </p:cNvSpPr>
              <p:nvPr/>
            </p:nvSpPr>
            <p:spPr bwMode="auto">
              <a:xfrm>
                <a:off x="301954" y="1690764"/>
                <a:ext cx="1409122" cy="857634"/>
              </a:xfrm>
              <a:custGeom>
                <a:avLst/>
                <a:gdLst>
                  <a:gd name="T0" fmla="*/ 104 w 112"/>
                  <a:gd name="T1" fmla="*/ 0 h 70"/>
                  <a:gd name="T2" fmla="*/ 106 w 112"/>
                  <a:gd name="T3" fmla="*/ 12 h 70"/>
                  <a:gd name="T4" fmla="*/ 112 w 112"/>
                  <a:gd name="T5" fmla="*/ 19 h 70"/>
                  <a:gd name="T6" fmla="*/ 110 w 112"/>
                  <a:gd name="T7" fmla="*/ 29 h 70"/>
                  <a:gd name="T8" fmla="*/ 106 w 112"/>
                  <a:gd name="T9" fmla="*/ 31 h 70"/>
                  <a:gd name="T10" fmla="*/ 109 w 112"/>
                  <a:gd name="T11" fmla="*/ 33 h 70"/>
                  <a:gd name="T12" fmla="*/ 111 w 112"/>
                  <a:gd name="T13" fmla="*/ 33 h 70"/>
                  <a:gd name="T14" fmla="*/ 112 w 112"/>
                  <a:gd name="T15" fmla="*/ 35 h 70"/>
                  <a:gd name="T16" fmla="*/ 109 w 112"/>
                  <a:gd name="T17" fmla="*/ 34 h 70"/>
                  <a:gd name="T18" fmla="*/ 105 w 112"/>
                  <a:gd name="T19" fmla="*/ 31 h 70"/>
                  <a:gd name="T20" fmla="*/ 102 w 112"/>
                  <a:gd name="T21" fmla="*/ 30 h 70"/>
                  <a:gd name="T22" fmla="*/ 98 w 112"/>
                  <a:gd name="T23" fmla="*/ 31 h 70"/>
                  <a:gd name="T24" fmla="*/ 93 w 112"/>
                  <a:gd name="T25" fmla="*/ 37 h 70"/>
                  <a:gd name="T26" fmla="*/ 90 w 112"/>
                  <a:gd name="T27" fmla="*/ 41 h 70"/>
                  <a:gd name="T28" fmla="*/ 89 w 112"/>
                  <a:gd name="T29" fmla="*/ 47 h 70"/>
                  <a:gd name="T30" fmla="*/ 86 w 112"/>
                  <a:gd name="T31" fmla="*/ 49 h 70"/>
                  <a:gd name="T32" fmla="*/ 83 w 112"/>
                  <a:gd name="T33" fmla="*/ 50 h 70"/>
                  <a:gd name="T34" fmla="*/ 80 w 112"/>
                  <a:gd name="T35" fmla="*/ 46 h 70"/>
                  <a:gd name="T36" fmla="*/ 74 w 112"/>
                  <a:gd name="T37" fmla="*/ 42 h 70"/>
                  <a:gd name="T38" fmla="*/ 73 w 112"/>
                  <a:gd name="T39" fmla="*/ 45 h 70"/>
                  <a:gd name="T40" fmla="*/ 71 w 112"/>
                  <a:gd name="T41" fmla="*/ 46 h 70"/>
                  <a:gd name="T42" fmla="*/ 68 w 112"/>
                  <a:gd name="T43" fmla="*/ 44 h 70"/>
                  <a:gd name="T44" fmla="*/ 66 w 112"/>
                  <a:gd name="T45" fmla="*/ 42 h 70"/>
                  <a:gd name="T46" fmla="*/ 65 w 112"/>
                  <a:gd name="T47" fmla="*/ 39 h 70"/>
                  <a:gd name="T48" fmla="*/ 49 w 112"/>
                  <a:gd name="T49" fmla="*/ 46 h 70"/>
                  <a:gd name="T50" fmla="*/ 42 w 112"/>
                  <a:gd name="T51" fmla="*/ 50 h 70"/>
                  <a:gd name="T52" fmla="*/ 45 w 112"/>
                  <a:gd name="T53" fmla="*/ 57 h 70"/>
                  <a:gd name="T54" fmla="*/ 38 w 112"/>
                  <a:gd name="T55" fmla="*/ 63 h 70"/>
                  <a:gd name="T56" fmla="*/ 38 w 112"/>
                  <a:gd name="T57" fmla="*/ 69 h 70"/>
                  <a:gd name="T58" fmla="*/ 33 w 112"/>
                  <a:gd name="T59" fmla="*/ 68 h 70"/>
                  <a:gd name="T60" fmla="*/ 28 w 112"/>
                  <a:gd name="T61" fmla="*/ 67 h 70"/>
                  <a:gd name="T62" fmla="*/ 25 w 112"/>
                  <a:gd name="T63" fmla="*/ 64 h 70"/>
                  <a:gd name="T64" fmla="*/ 0 w 112"/>
                  <a:gd name="T65" fmla="*/ 47 h 70"/>
                  <a:gd name="T66" fmla="*/ 13 w 112"/>
                  <a:gd name="T67" fmla="*/ 44 h 70"/>
                  <a:gd name="T68" fmla="*/ 15 w 112"/>
                  <a:gd name="T69" fmla="*/ 39 h 70"/>
                  <a:gd name="T70" fmla="*/ 18 w 112"/>
                  <a:gd name="T71" fmla="*/ 35 h 70"/>
                  <a:gd name="T72" fmla="*/ 12 w 112"/>
                  <a:gd name="T73" fmla="*/ 28 h 70"/>
                  <a:gd name="T74" fmla="*/ 12 w 112"/>
                  <a:gd name="T75" fmla="*/ 18 h 70"/>
                  <a:gd name="T76" fmla="*/ 22 w 112"/>
                  <a:gd name="T77" fmla="*/ 24 h 70"/>
                  <a:gd name="T78" fmla="*/ 24 w 112"/>
                  <a:gd name="T79" fmla="*/ 21 h 70"/>
                  <a:gd name="T80" fmla="*/ 28 w 112"/>
                  <a:gd name="T81" fmla="*/ 21 h 70"/>
                  <a:gd name="T82" fmla="*/ 38 w 112"/>
                  <a:gd name="T83" fmla="*/ 27 h 70"/>
                  <a:gd name="T84" fmla="*/ 48 w 112"/>
                  <a:gd name="T85" fmla="*/ 27 h 70"/>
                  <a:gd name="T86" fmla="*/ 65 w 112"/>
                  <a:gd name="T87" fmla="*/ 23 h 70"/>
                  <a:gd name="T88" fmla="*/ 72 w 112"/>
                  <a:gd name="T89" fmla="*/ 21 h 70"/>
                  <a:gd name="T90" fmla="*/ 77 w 112"/>
                  <a:gd name="T91" fmla="*/ 23 h 70"/>
                  <a:gd name="T92" fmla="*/ 84 w 112"/>
                  <a:gd name="T93" fmla="*/ 26 h 70"/>
                  <a:gd name="T94" fmla="*/ 90 w 112"/>
                  <a:gd name="T95" fmla="*/ 19 h 70"/>
                  <a:gd name="T96" fmla="*/ 99 w 112"/>
                  <a:gd name="T97" fmla="*/ 7 h 70"/>
                  <a:gd name="T98" fmla="*/ 100 w 112"/>
                  <a:gd name="T99" fmla="*/ 4 h 7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2"/>
                  <a:gd name="T151" fmla="*/ 0 h 70"/>
                  <a:gd name="T152" fmla="*/ 112 w 112"/>
                  <a:gd name="T153" fmla="*/ 70 h 7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2" h="70">
                    <a:moveTo>
                      <a:pt x="100" y="0"/>
                    </a:moveTo>
                    <a:lnTo>
                      <a:pt x="101" y="0"/>
                    </a:lnTo>
                    <a:lnTo>
                      <a:pt x="103" y="0"/>
                    </a:lnTo>
                    <a:lnTo>
                      <a:pt x="104" y="0"/>
                    </a:lnTo>
                    <a:lnTo>
                      <a:pt x="104" y="3"/>
                    </a:lnTo>
                    <a:lnTo>
                      <a:pt x="106" y="4"/>
                    </a:lnTo>
                    <a:lnTo>
                      <a:pt x="106" y="11"/>
                    </a:lnTo>
                    <a:lnTo>
                      <a:pt x="106" y="12"/>
                    </a:lnTo>
                    <a:lnTo>
                      <a:pt x="111" y="12"/>
                    </a:lnTo>
                    <a:lnTo>
                      <a:pt x="111" y="13"/>
                    </a:lnTo>
                    <a:lnTo>
                      <a:pt x="112" y="13"/>
                    </a:lnTo>
                    <a:lnTo>
                      <a:pt x="112" y="19"/>
                    </a:lnTo>
                    <a:lnTo>
                      <a:pt x="111" y="19"/>
                    </a:lnTo>
                    <a:lnTo>
                      <a:pt x="111" y="22"/>
                    </a:lnTo>
                    <a:lnTo>
                      <a:pt x="110" y="29"/>
                    </a:lnTo>
                    <a:lnTo>
                      <a:pt x="108" y="29"/>
                    </a:lnTo>
                    <a:lnTo>
                      <a:pt x="107" y="29"/>
                    </a:lnTo>
                    <a:lnTo>
                      <a:pt x="105" y="30"/>
                    </a:lnTo>
                    <a:lnTo>
                      <a:pt x="106" y="31"/>
                    </a:lnTo>
                    <a:lnTo>
                      <a:pt x="107" y="31"/>
                    </a:lnTo>
                    <a:lnTo>
                      <a:pt x="108" y="32"/>
                    </a:lnTo>
                    <a:lnTo>
                      <a:pt x="108" y="33"/>
                    </a:lnTo>
                    <a:lnTo>
                      <a:pt x="109" y="33"/>
                    </a:lnTo>
                    <a:lnTo>
                      <a:pt x="110" y="33"/>
                    </a:lnTo>
                    <a:lnTo>
                      <a:pt x="111" y="33"/>
                    </a:lnTo>
                    <a:lnTo>
                      <a:pt x="111" y="34"/>
                    </a:lnTo>
                    <a:lnTo>
                      <a:pt x="112" y="35"/>
                    </a:lnTo>
                    <a:lnTo>
                      <a:pt x="111" y="35"/>
                    </a:lnTo>
                    <a:lnTo>
                      <a:pt x="110" y="34"/>
                    </a:lnTo>
                    <a:lnTo>
                      <a:pt x="109" y="34"/>
                    </a:lnTo>
                    <a:lnTo>
                      <a:pt x="108" y="33"/>
                    </a:lnTo>
                    <a:lnTo>
                      <a:pt x="107" y="32"/>
                    </a:lnTo>
                    <a:lnTo>
                      <a:pt x="106" y="32"/>
                    </a:lnTo>
                    <a:lnTo>
                      <a:pt x="105" y="31"/>
                    </a:lnTo>
                    <a:lnTo>
                      <a:pt x="104" y="31"/>
                    </a:lnTo>
                    <a:lnTo>
                      <a:pt x="103" y="30"/>
                    </a:lnTo>
                    <a:lnTo>
                      <a:pt x="102" y="30"/>
                    </a:lnTo>
                    <a:lnTo>
                      <a:pt x="100" y="30"/>
                    </a:lnTo>
                    <a:lnTo>
                      <a:pt x="99" y="30"/>
                    </a:lnTo>
                    <a:lnTo>
                      <a:pt x="98" y="31"/>
                    </a:lnTo>
                    <a:lnTo>
                      <a:pt x="97" y="33"/>
                    </a:lnTo>
                    <a:lnTo>
                      <a:pt x="95" y="34"/>
                    </a:lnTo>
                    <a:lnTo>
                      <a:pt x="94" y="36"/>
                    </a:lnTo>
                    <a:lnTo>
                      <a:pt x="93" y="37"/>
                    </a:lnTo>
                    <a:lnTo>
                      <a:pt x="92" y="38"/>
                    </a:lnTo>
                    <a:lnTo>
                      <a:pt x="91" y="40"/>
                    </a:lnTo>
                    <a:lnTo>
                      <a:pt x="90" y="41"/>
                    </a:lnTo>
                    <a:lnTo>
                      <a:pt x="90" y="42"/>
                    </a:lnTo>
                    <a:lnTo>
                      <a:pt x="89" y="44"/>
                    </a:lnTo>
                    <a:lnTo>
                      <a:pt x="89" y="46"/>
                    </a:lnTo>
                    <a:lnTo>
                      <a:pt x="89" y="47"/>
                    </a:lnTo>
                    <a:lnTo>
                      <a:pt x="88" y="47"/>
                    </a:lnTo>
                    <a:lnTo>
                      <a:pt x="87" y="48"/>
                    </a:lnTo>
                    <a:lnTo>
                      <a:pt x="86" y="48"/>
                    </a:lnTo>
                    <a:lnTo>
                      <a:pt x="86" y="49"/>
                    </a:lnTo>
                    <a:lnTo>
                      <a:pt x="85" y="49"/>
                    </a:lnTo>
                    <a:lnTo>
                      <a:pt x="84" y="50"/>
                    </a:lnTo>
                    <a:lnTo>
                      <a:pt x="83" y="50"/>
                    </a:lnTo>
                    <a:lnTo>
                      <a:pt x="82" y="50"/>
                    </a:lnTo>
                    <a:lnTo>
                      <a:pt x="81" y="51"/>
                    </a:lnTo>
                    <a:lnTo>
                      <a:pt x="79" y="46"/>
                    </a:lnTo>
                    <a:lnTo>
                      <a:pt x="80" y="46"/>
                    </a:lnTo>
                    <a:lnTo>
                      <a:pt x="77" y="38"/>
                    </a:lnTo>
                    <a:lnTo>
                      <a:pt x="73" y="40"/>
                    </a:lnTo>
                    <a:lnTo>
                      <a:pt x="74" y="41"/>
                    </a:lnTo>
                    <a:lnTo>
                      <a:pt x="74" y="42"/>
                    </a:lnTo>
                    <a:lnTo>
                      <a:pt x="74" y="43"/>
                    </a:lnTo>
                    <a:lnTo>
                      <a:pt x="74" y="44"/>
                    </a:lnTo>
                    <a:lnTo>
                      <a:pt x="73" y="45"/>
                    </a:lnTo>
                    <a:lnTo>
                      <a:pt x="72" y="45"/>
                    </a:lnTo>
                    <a:lnTo>
                      <a:pt x="72" y="46"/>
                    </a:lnTo>
                    <a:lnTo>
                      <a:pt x="71" y="46"/>
                    </a:lnTo>
                    <a:lnTo>
                      <a:pt x="70" y="46"/>
                    </a:lnTo>
                    <a:lnTo>
                      <a:pt x="69" y="45"/>
                    </a:lnTo>
                    <a:lnTo>
                      <a:pt x="68" y="44"/>
                    </a:lnTo>
                    <a:lnTo>
                      <a:pt x="67" y="43"/>
                    </a:lnTo>
                    <a:lnTo>
                      <a:pt x="66" y="42"/>
                    </a:lnTo>
                    <a:lnTo>
                      <a:pt x="66" y="41"/>
                    </a:lnTo>
                    <a:lnTo>
                      <a:pt x="67" y="39"/>
                    </a:lnTo>
                    <a:lnTo>
                      <a:pt x="66" y="40"/>
                    </a:lnTo>
                    <a:lnTo>
                      <a:pt x="65" y="39"/>
                    </a:lnTo>
                    <a:lnTo>
                      <a:pt x="61" y="41"/>
                    </a:lnTo>
                    <a:lnTo>
                      <a:pt x="61" y="40"/>
                    </a:lnTo>
                    <a:lnTo>
                      <a:pt x="55" y="44"/>
                    </a:lnTo>
                    <a:lnTo>
                      <a:pt x="49" y="46"/>
                    </a:lnTo>
                    <a:lnTo>
                      <a:pt x="47" y="46"/>
                    </a:lnTo>
                    <a:lnTo>
                      <a:pt x="46" y="46"/>
                    </a:lnTo>
                    <a:lnTo>
                      <a:pt x="44" y="45"/>
                    </a:lnTo>
                    <a:lnTo>
                      <a:pt x="42" y="50"/>
                    </a:lnTo>
                    <a:lnTo>
                      <a:pt x="45" y="51"/>
                    </a:lnTo>
                    <a:lnTo>
                      <a:pt x="47" y="54"/>
                    </a:lnTo>
                    <a:lnTo>
                      <a:pt x="44" y="55"/>
                    </a:lnTo>
                    <a:lnTo>
                      <a:pt x="45" y="57"/>
                    </a:lnTo>
                    <a:lnTo>
                      <a:pt x="43" y="58"/>
                    </a:lnTo>
                    <a:lnTo>
                      <a:pt x="41" y="59"/>
                    </a:lnTo>
                    <a:lnTo>
                      <a:pt x="42" y="61"/>
                    </a:lnTo>
                    <a:lnTo>
                      <a:pt x="38" y="63"/>
                    </a:lnTo>
                    <a:lnTo>
                      <a:pt x="39" y="64"/>
                    </a:lnTo>
                    <a:lnTo>
                      <a:pt x="40" y="67"/>
                    </a:lnTo>
                    <a:lnTo>
                      <a:pt x="38" y="67"/>
                    </a:lnTo>
                    <a:lnTo>
                      <a:pt x="38" y="69"/>
                    </a:lnTo>
                    <a:lnTo>
                      <a:pt x="34" y="70"/>
                    </a:lnTo>
                    <a:lnTo>
                      <a:pt x="34" y="68"/>
                    </a:lnTo>
                    <a:lnTo>
                      <a:pt x="33" y="68"/>
                    </a:lnTo>
                    <a:lnTo>
                      <a:pt x="32" y="68"/>
                    </a:lnTo>
                    <a:lnTo>
                      <a:pt x="31" y="68"/>
                    </a:lnTo>
                    <a:lnTo>
                      <a:pt x="30" y="68"/>
                    </a:lnTo>
                    <a:lnTo>
                      <a:pt x="28" y="67"/>
                    </a:lnTo>
                    <a:lnTo>
                      <a:pt x="27" y="66"/>
                    </a:lnTo>
                    <a:lnTo>
                      <a:pt x="26" y="65"/>
                    </a:lnTo>
                    <a:lnTo>
                      <a:pt x="25" y="65"/>
                    </a:lnTo>
                    <a:lnTo>
                      <a:pt x="25" y="64"/>
                    </a:lnTo>
                    <a:lnTo>
                      <a:pt x="21" y="66"/>
                    </a:lnTo>
                    <a:lnTo>
                      <a:pt x="19" y="64"/>
                    </a:lnTo>
                    <a:lnTo>
                      <a:pt x="11" y="68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6" y="43"/>
                    </a:lnTo>
                    <a:lnTo>
                      <a:pt x="10" y="46"/>
                    </a:lnTo>
                    <a:lnTo>
                      <a:pt x="13" y="44"/>
                    </a:lnTo>
                    <a:lnTo>
                      <a:pt x="16" y="43"/>
                    </a:lnTo>
                    <a:lnTo>
                      <a:pt x="15" y="41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6" y="37"/>
                    </a:lnTo>
                    <a:lnTo>
                      <a:pt x="15" y="37"/>
                    </a:lnTo>
                    <a:lnTo>
                      <a:pt x="15" y="36"/>
                    </a:lnTo>
                    <a:lnTo>
                      <a:pt x="18" y="35"/>
                    </a:lnTo>
                    <a:lnTo>
                      <a:pt x="16" y="31"/>
                    </a:lnTo>
                    <a:lnTo>
                      <a:pt x="12" y="31"/>
                    </a:lnTo>
                    <a:lnTo>
                      <a:pt x="12" y="28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20" y="18"/>
                    </a:lnTo>
                    <a:lnTo>
                      <a:pt x="20" y="19"/>
                    </a:lnTo>
                    <a:lnTo>
                      <a:pt x="21" y="21"/>
                    </a:lnTo>
                    <a:lnTo>
                      <a:pt x="22" y="24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24" y="21"/>
                    </a:lnTo>
                    <a:lnTo>
                      <a:pt x="25" y="23"/>
                    </a:lnTo>
                    <a:lnTo>
                      <a:pt x="27" y="21"/>
                    </a:lnTo>
                    <a:lnTo>
                      <a:pt x="28" y="21"/>
                    </a:lnTo>
                    <a:lnTo>
                      <a:pt x="29" y="20"/>
                    </a:lnTo>
                    <a:lnTo>
                      <a:pt x="34" y="27"/>
                    </a:lnTo>
                    <a:lnTo>
                      <a:pt x="34" y="28"/>
                    </a:lnTo>
                    <a:lnTo>
                      <a:pt x="38" y="27"/>
                    </a:lnTo>
                    <a:lnTo>
                      <a:pt x="40" y="28"/>
                    </a:lnTo>
                    <a:lnTo>
                      <a:pt x="45" y="26"/>
                    </a:lnTo>
                    <a:lnTo>
                      <a:pt x="46" y="28"/>
                    </a:lnTo>
                    <a:lnTo>
                      <a:pt x="48" y="27"/>
                    </a:lnTo>
                    <a:lnTo>
                      <a:pt x="49" y="28"/>
                    </a:lnTo>
                    <a:lnTo>
                      <a:pt x="51" y="27"/>
                    </a:lnTo>
                    <a:lnTo>
                      <a:pt x="52" y="28"/>
                    </a:lnTo>
                    <a:lnTo>
                      <a:pt x="65" y="23"/>
                    </a:lnTo>
                    <a:lnTo>
                      <a:pt x="66" y="22"/>
                    </a:lnTo>
                    <a:lnTo>
                      <a:pt x="66" y="19"/>
                    </a:lnTo>
                    <a:lnTo>
                      <a:pt x="70" y="17"/>
                    </a:lnTo>
                    <a:lnTo>
                      <a:pt x="72" y="21"/>
                    </a:lnTo>
                    <a:lnTo>
                      <a:pt x="69" y="23"/>
                    </a:lnTo>
                    <a:lnTo>
                      <a:pt x="70" y="26"/>
                    </a:lnTo>
                    <a:lnTo>
                      <a:pt x="76" y="22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80" y="25"/>
                    </a:lnTo>
                    <a:lnTo>
                      <a:pt x="82" y="26"/>
                    </a:lnTo>
                    <a:lnTo>
                      <a:pt x="84" y="26"/>
                    </a:lnTo>
                    <a:lnTo>
                      <a:pt x="85" y="26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90" y="19"/>
                    </a:lnTo>
                    <a:lnTo>
                      <a:pt x="98" y="19"/>
                    </a:lnTo>
                    <a:lnTo>
                      <a:pt x="98" y="16"/>
                    </a:lnTo>
                    <a:lnTo>
                      <a:pt x="99" y="12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100" y="5"/>
                    </a:lnTo>
                    <a:lnTo>
                      <a:pt x="100" y="4"/>
                    </a:lnTo>
                    <a:lnTo>
                      <a:pt x="100" y="2"/>
                    </a:lnTo>
                    <a:lnTo>
                      <a:pt x="100" y="0"/>
                    </a:lnTo>
                    <a:close/>
                  </a:path>
                </a:pathLst>
              </a:custGeom>
              <a:gradFill>
                <a:gsLst>
                  <a:gs pos="50000">
                    <a:srgbClr val="92D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70" name="380"/>
              <p:cNvSpPr>
                <a:spLocks/>
              </p:cNvSpPr>
              <p:nvPr/>
            </p:nvSpPr>
            <p:spPr bwMode="auto">
              <a:xfrm>
                <a:off x="2629521" y="2585154"/>
                <a:ext cx="905864" cy="808626"/>
              </a:xfrm>
              <a:custGeom>
                <a:avLst/>
                <a:gdLst>
                  <a:gd name="T0" fmla="*/ 5 w 72"/>
                  <a:gd name="T1" fmla="*/ 30 h 66"/>
                  <a:gd name="T2" fmla="*/ 8 w 72"/>
                  <a:gd name="T3" fmla="*/ 29 h 66"/>
                  <a:gd name="T4" fmla="*/ 24 w 72"/>
                  <a:gd name="T5" fmla="*/ 7 h 66"/>
                  <a:gd name="T6" fmla="*/ 26 w 72"/>
                  <a:gd name="T7" fmla="*/ 10 h 66"/>
                  <a:gd name="T8" fmla="*/ 29 w 72"/>
                  <a:gd name="T9" fmla="*/ 10 h 66"/>
                  <a:gd name="T10" fmla="*/ 31 w 72"/>
                  <a:gd name="T11" fmla="*/ 6 h 66"/>
                  <a:gd name="T12" fmla="*/ 31 w 72"/>
                  <a:gd name="T13" fmla="*/ 3 h 66"/>
                  <a:gd name="T14" fmla="*/ 31 w 72"/>
                  <a:gd name="T15" fmla="*/ 1 h 66"/>
                  <a:gd name="T16" fmla="*/ 32 w 72"/>
                  <a:gd name="T17" fmla="*/ 0 h 66"/>
                  <a:gd name="T18" fmla="*/ 34 w 72"/>
                  <a:gd name="T19" fmla="*/ 1 h 66"/>
                  <a:gd name="T20" fmla="*/ 34 w 72"/>
                  <a:gd name="T21" fmla="*/ 1 h 66"/>
                  <a:gd name="T22" fmla="*/ 35 w 72"/>
                  <a:gd name="T23" fmla="*/ 4 h 66"/>
                  <a:gd name="T24" fmla="*/ 37 w 72"/>
                  <a:gd name="T25" fmla="*/ 4 h 66"/>
                  <a:gd name="T26" fmla="*/ 39 w 72"/>
                  <a:gd name="T27" fmla="*/ 5 h 66"/>
                  <a:gd name="T28" fmla="*/ 42 w 72"/>
                  <a:gd name="T29" fmla="*/ 7 h 66"/>
                  <a:gd name="T30" fmla="*/ 54 w 72"/>
                  <a:gd name="T31" fmla="*/ 1 h 66"/>
                  <a:gd name="T32" fmla="*/ 58 w 72"/>
                  <a:gd name="T33" fmla="*/ 3 h 66"/>
                  <a:gd name="T34" fmla="*/ 62 w 72"/>
                  <a:gd name="T35" fmla="*/ 2 h 66"/>
                  <a:gd name="T36" fmla="*/ 64 w 72"/>
                  <a:gd name="T37" fmla="*/ 8 h 66"/>
                  <a:gd name="T38" fmla="*/ 72 w 72"/>
                  <a:gd name="T39" fmla="*/ 16 h 66"/>
                  <a:gd name="T40" fmla="*/ 70 w 72"/>
                  <a:gd name="T41" fmla="*/ 22 h 66"/>
                  <a:gd name="T42" fmla="*/ 72 w 72"/>
                  <a:gd name="T43" fmla="*/ 25 h 66"/>
                  <a:gd name="T44" fmla="*/ 68 w 72"/>
                  <a:gd name="T45" fmla="*/ 29 h 66"/>
                  <a:gd name="T46" fmla="*/ 67 w 72"/>
                  <a:gd name="T47" fmla="*/ 32 h 66"/>
                  <a:gd name="T48" fmla="*/ 64 w 72"/>
                  <a:gd name="T49" fmla="*/ 35 h 66"/>
                  <a:gd name="T50" fmla="*/ 63 w 72"/>
                  <a:gd name="T51" fmla="*/ 36 h 66"/>
                  <a:gd name="T52" fmla="*/ 62 w 72"/>
                  <a:gd name="T53" fmla="*/ 37 h 66"/>
                  <a:gd name="T54" fmla="*/ 61 w 72"/>
                  <a:gd name="T55" fmla="*/ 39 h 66"/>
                  <a:gd name="T56" fmla="*/ 59 w 72"/>
                  <a:gd name="T57" fmla="*/ 41 h 66"/>
                  <a:gd name="T58" fmla="*/ 57 w 72"/>
                  <a:gd name="T59" fmla="*/ 43 h 66"/>
                  <a:gd name="T60" fmla="*/ 59 w 72"/>
                  <a:gd name="T61" fmla="*/ 43 h 66"/>
                  <a:gd name="T62" fmla="*/ 62 w 72"/>
                  <a:gd name="T63" fmla="*/ 44 h 66"/>
                  <a:gd name="T64" fmla="*/ 61 w 72"/>
                  <a:gd name="T65" fmla="*/ 46 h 66"/>
                  <a:gd name="T66" fmla="*/ 60 w 72"/>
                  <a:gd name="T67" fmla="*/ 46 h 66"/>
                  <a:gd name="T68" fmla="*/ 58 w 72"/>
                  <a:gd name="T69" fmla="*/ 48 h 66"/>
                  <a:gd name="T70" fmla="*/ 57 w 72"/>
                  <a:gd name="T71" fmla="*/ 50 h 66"/>
                  <a:gd name="T72" fmla="*/ 55 w 72"/>
                  <a:gd name="T73" fmla="*/ 51 h 66"/>
                  <a:gd name="T74" fmla="*/ 53 w 72"/>
                  <a:gd name="T75" fmla="*/ 53 h 66"/>
                  <a:gd name="T76" fmla="*/ 52 w 72"/>
                  <a:gd name="T77" fmla="*/ 54 h 66"/>
                  <a:gd name="T78" fmla="*/ 49 w 72"/>
                  <a:gd name="T79" fmla="*/ 57 h 66"/>
                  <a:gd name="T80" fmla="*/ 48 w 72"/>
                  <a:gd name="T81" fmla="*/ 59 h 66"/>
                  <a:gd name="T82" fmla="*/ 46 w 72"/>
                  <a:gd name="T83" fmla="*/ 61 h 66"/>
                  <a:gd name="T84" fmla="*/ 45 w 72"/>
                  <a:gd name="T85" fmla="*/ 61 h 66"/>
                  <a:gd name="T86" fmla="*/ 44 w 72"/>
                  <a:gd name="T87" fmla="*/ 62 h 66"/>
                  <a:gd name="T88" fmla="*/ 43 w 72"/>
                  <a:gd name="T89" fmla="*/ 63 h 66"/>
                  <a:gd name="T90" fmla="*/ 42 w 72"/>
                  <a:gd name="T91" fmla="*/ 65 h 66"/>
                  <a:gd name="T92" fmla="*/ 41 w 72"/>
                  <a:gd name="T93" fmla="*/ 65 h 66"/>
                  <a:gd name="T94" fmla="*/ 39 w 72"/>
                  <a:gd name="T95" fmla="*/ 64 h 66"/>
                  <a:gd name="T96" fmla="*/ 38 w 72"/>
                  <a:gd name="T97" fmla="*/ 63 h 66"/>
                  <a:gd name="T98" fmla="*/ 36 w 72"/>
                  <a:gd name="T99" fmla="*/ 59 h 66"/>
                  <a:gd name="T100" fmla="*/ 35 w 72"/>
                  <a:gd name="T101" fmla="*/ 60 h 66"/>
                  <a:gd name="T102" fmla="*/ 33 w 72"/>
                  <a:gd name="T103" fmla="*/ 56 h 66"/>
                  <a:gd name="T104" fmla="*/ 29 w 72"/>
                  <a:gd name="T105" fmla="*/ 55 h 66"/>
                  <a:gd name="T106" fmla="*/ 25 w 72"/>
                  <a:gd name="T107" fmla="*/ 57 h 66"/>
                  <a:gd name="T108" fmla="*/ 23 w 72"/>
                  <a:gd name="T109" fmla="*/ 56 h 66"/>
                  <a:gd name="T110" fmla="*/ 20 w 72"/>
                  <a:gd name="T111" fmla="*/ 57 h 66"/>
                  <a:gd name="T112" fmla="*/ 18 w 72"/>
                  <a:gd name="T113" fmla="*/ 57 h 66"/>
                  <a:gd name="T114" fmla="*/ 18 w 72"/>
                  <a:gd name="T115" fmla="*/ 47 h 66"/>
                  <a:gd name="T116" fmla="*/ 17 w 72"/>
                  <a:gd name="T117" fmla="*/ 47 h 66"/>
                  <a:gd name="T118" fmla="*/ 10 w 72"/>
                  <a:gd name="T119" fmla="*/ 47 h 66"/>
                  <a:gd name="T120" fmla="*/ 3 w 72"/>
                  <a:gd name="T121" fmla="*/ 47 h 66"/>
                  <a:gd name="T122" fmla="*/ 1 w 72"/>
                  <a:gd name="T123" fmla="*/ 46 h 66"/>
                  <a:gd name="T124" fmla="*/ 1 w 72"/>
                  <a:gd name="T125" fmla="*/ 32 h 6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2"/>
                  <a:gd name="T190" fmla="*/ 0 h 66"/>
                  <a:gd name="T191" fmla="*/ 72 w 72"/>
                  <a:gd name="T192" fmla="*/ 66 h 6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2" h="66">
                    <a:moveTo>
                      <a:pt x="1" y="29"/>
                    </a:moveTo>
                    <a:lnTo>
                      <a:pt x="5" y="30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8" y="29"/>
                    </a:lnTo>
                    <a:lnTo>
                      <a:pt x="16" y="24"/>
                    </a:lnTo>
                    <a:lnTo>
                      <a:pt x="10" y="17"/>
                    </a:lnTo>
                    <a:lnTo>
                      <a:pt x="24" y="7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9" y="10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1" y="6"/>
                    </a:lnTo>
                    <a:lnTo>
                      <a:pt x="31" y="5"/>
                    </a:lnTo>
                    <a:lnTo>
                      <a:pt x="31" y="3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0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6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53" y="3"/>
                    </a:lnTo>
                    <a:lnTo>
                      <a:pt x="53" y="2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6" y="3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3" y="4"/>
                    </a:lnTo>
                    <a:lnTo>
                      <a:pt x="62" y="7"/>
                    </a:lnTo>
                    <a:lnTo>
                      <a:pt x="64" y="8"/>
                    </a:lnTo>
                    <a:lnTo>
                      <a:pt x="65" y="7"/>
                    </a:lnTo>
                    <a:lnTo>
                      <a:pt x="72" y="16"/>
                    </a:lnTo>
                    <a:lnTo>
                      <a:pt x="70" y="19"/>
                    </a:lnTo>
                    <a:lnTo>
                      <a:pt x="70" y="20"/>
                    </a:lnTo>
                    <a:lnTo>
                      <a:pt x="70" y="22"/>
                    </a:lnTo>
                    <a:lnTo>
                      <a:pt x="70" y="23"/>
                    </a:lnTo>
                    <a:lnTo>
                      <a:pt x="71" y="24"/>
                    </a:lnTo>
                    <a:lnTo>
                      <a:pt x="72" y="25"/>
                    </a:lnTo>
                    <a:lnTo>
                      <a:pt x="69" y="26"/>
                    </a:lnTo>
                    <a:lnTo>
                      <a:pt x="68" y="28"/>
                    </a:lnTo>
                    <a:lnTo>
                      <a:pt x="68" y="29"/>
                    </a:lnTo>
                    <a:lnTo>
                      <a:pt x="69" y="31"/>
                    </a:lnTo>
                    <a:lnTo>
                      <a:pt x="67" y="32"/>
                    </a:lnTo>
                    <a:lnTo>
                      <a:pt x="66" y="33"/>
                    </a:lnTo>
                    <a:lnTo>
                      <a:pt x="65" y="34"/>
                    </a:lnTo>
                    <a:lnTo>
                      <a:pt x="64" y="35"/>
                    </a:lnTo>
                    <a:lnTo>
                      <a:pt x="64" y="36"/>
                    </a:lnTo>
                    <a:lnTo>
                      <a:pt x="63" y="36"/>
                    </a:lnTo>
                    <a:lnTo>
                      <a:pt x="63" y="37"/>
                    </a:lnTo>
                    <a:lnTo>
                      <a:pt x="62" y="37"/>
                    </a:lnTo>
                    <a:lnTo>
                      <a:pt x="62" y="38"/>
                    </a:lnTo>
                    <a:lnTo>
                      <a:pt x="61" y="39"/>
                    </a:lnTo>
                    <a:lnTo>
                      <a:pt x="60" y="40"/>
                    </a:lnTo>
                    <a:lnTo>
                      <a:pt x="59" y="41"/>
                    </a:lnTo>
                    <a:lnTo>
                      <a:pt x="58" y="41"/>
                    </a:lnTo>
                    <a:lnTo>
                      <a:pt x="57" y="42"/>
                    </a:lnTo>
                    <a:lnTo>
                      <a:pt x="57" y="43"/>
                    </a:lnTo>
                    <a:lnTo>
                      <a:pt x="58" y="43"/>
                    </a:lnTo>
                    <a:lnTo>
                      <a:pt x="59" y="43"/>
                    </a:lnTo>
                    <a:lnTo>
                      <a:pt x="60" y="43"/>
                    </a:lnTo>
                    <a:lnTo>
                      <a:pt x="61" y="44"/>
                    </a:lnTo>
                    <a:lnTo>
                      <a:pt x="62" y="44"/>
                    </a:lnTo>
                    <a:lnTo>
                      <a:pt x="62" y="45"/>
                    </a:lnTo>
                    <a:lnTo>
                      <a:pt x="61" y="46"/>
                    </a:lnTo>
                    <a:lnTo>
                      <a:pt x="60" y="47"/>
                    </a:lnTo>
                    <a:lnTo>
                      <a:pt x="60" y="46"/>
                    </a:lnTo>
                    <a:lnTo>
                      <a:pt x="59" y="47"/>
                    </a:lnTo>
                    <a:lnTo>
                      <a:pt x="58" y="48"/>
                    </a:lnTo>
                    <a:lnTo>
                      <a:pt x="57" y="49"/>
                    </a:lnTo>
                    <a:lnTo>
                      <a:pt x="57" y="50"/>
                    </a:lnTo>
                    <a:lnTo>
                      <a:pt x="56" y="50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4" y="52"/>
                    </a:lnTo>
                    <a:lnTo>
                      <a:pt x="53" y="53"/>
                    </a:lnTo>
                    <a:lnTo>
                      <a:pt x="52" y="54"/>
                    </a:lnTo>
                    <a:lnTo>
                      <a:pt x="51" y="55"/>
                    </a:lnTo>
                    <a:lnTo>
                      <a:pt x="50" y="56"/>
                    </a:lnTo>
                    <a:lnTo>
                      <a:pt x="49" y="57"/>
                    </a:lnTo>
                    <a:lnTo>
                      <a:pt x="48" y="58"/>
                    </a:lnTo>
                    <a:lnTo>
                      <a:pt x="48" y="59"/>
                    </a:lnTo>
                    <a:lnTo>
                      <a:pt x="47" y="59"/>
                    </a:lnTo>
                    <a:lnTo>
                      <a:pt x="47" y="60"/>
                    </a:lnTo>
                    <a:lnTo>
                      <a:pt x="46" y="61"/>
                    </a:lnTo>
                    <a:lnTo>
                      <a:pt x="45" y="61"/>
                    </a:lnTo>
                    <a:lnTo>
                      <a:pt x="44" y="62"/>
                    </a:lnTo>
                    <a:lnTo>
                      <a:pt x="44" y="63"/>
                    </a:lnTo>
                    <a:lnTo>
                      <a:pt x="43" y="63"/>
                    </a:lnTo>
                    <a:lnTo>
                      <a:pt x="42" y="64"/>
                    </a:lnTo>
                    <a:lnTo>
                      <a:pt x="42" y="65"/>
                    </a:lnTo>
                    <a:lnTo>
                      <a:pt x="41" y="65"/>
                    </a:lnTo>
                    <a:lnTo>
                      <a:pt x="41" y="66"/>
                    </a:lnTo>
                    <a:lnTo>
                      <a:pt x="41" y="65"/>
                    </a:lnTo>
                    <a:lnTo>
                      <a:pt x="40" y="65"/>
                    </a:lnTo>
                    <a:lnTo>
                      <a:pt x="39" y="64"/>
                    </a:lnTo>
                    <a:lnTo>
                      <a:pt x="39" y="63"/>
                    </a:lnTo>
                    <a:lnTo>
                      <a:pt x="38" y="63"/>
                    </a:lnTo>
                    <a:lnTo>
                      <a:pt x="38" y="62"/>
                    </a:lnTo>
                    <a:lnTo>
                      <a:pt x="37" y="61"/>
                    </a:lnTo>
                    <a:lnTo>
                      <a:pt x="36" y="59"/>
                    </a:lnTo>
                    <a:lnTo>
                      <a:pt x="35" y="60"/>
                    </a:lnTo>
                    <a:lnTo>
                      <a:pt x="34" y="59"/>
                    </a:lnTo>
                    <a:lnTo>
                      <a:pt x="32" y="57"/>
                    </a:lnTo>
                    <a:lnTo>
                      <a:pt x="33" y="56"/>
                    </a:lnTo>
                    <a:lnTo>
                      <a:pt x="31" y="54"/>
                    </a:lnTo>
                    <a:lnTo>
                      <a:pt x="30" y="55"/>
                    </a:lnTo>
                    <a:lnTo>
                      <a:pt x="29" y="55"/>
                    </a:lnTo>
                    <a:lnTo>
                      <a:pt x="28" y="56"/>
                    </a:lnTo>
                    <a:lnTo>
                      <a:pt x="27" y="56"/>
                    </a:lnTo>
                    <a:lnTo>
                      <a:pt x="25" y="57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23" y="56"/>
                    </a:lnTo>
                    <a:lnTo>
                      <a:pt x="21" y="57"/>
                    </a:lnTo>
                    <a:lnTo>
                      <a:pt x="20" y="57"/>
                    </a:lnTo>
                    <a:lnTo>
                      <a:pt x="18" y="58"/>
                    </a:lnTo>
                    <a:lnTo>
                      <a:pt x="17" y="58"/>
                    </a:lnTo>
                    <a:lnTo>
                      <a:pt x="18" y="57"/>
                    </a:lnTo>
                    <a:lnTo>
                      <a:pt x="18" y="54"/>
                    </a:lnTo>
                    <a:lnTo>
                      <a:pt x="18" y="49"/>
                    </a:lnTo>
                    <a:lnTo>
                      <a:pt x="18" y="47"/>
                    </a:lnTo>
                    <a:lnTo>
                      <a:pt x="18" y="46"/>
                    </a:lnTo>
                    <a:lnTo>
                      <a:pt x="17" y="47"/>
                    </a:lnTo>
                    <a:lnTo>
                      <a:pt x="15" y="47"/>
                    </a:lnTo>
                    <a:lnTo>
                      <a:pt x="13" y="47"/>
                    </a:lnTo>
                    <a:lnTo>
                      <a:pt x="10" y="47"/>
                    </a:lnTo>
                    <a:lnTo>
                      <a:pt x="7" y="47"/>
                    </a:lnTo>
                    <a:lnTo>
                      <a:pt x="4" y="47"/>
                    </a:lnTo>
                    <a:lnTo>
                      <a:pt x="3" y="47"/>
                    </a:lnTo>
                    <a:lnTo>
                      <a:pt x="2" y="46"/>
                    </a:lnTo>
                    <a:lnTo>
                      <a:pt x="1" y="46"/>
                    </a:lnTo>
                    <a:lnTo>
                      <a:pt x="0" y="45"/>
                    </a:lnTo>
                    <a:lnTo>
                      <a:pt x="0" y="36"/>
                    </a:lnTo>
                    <a:lnTo>
                      <a:pt x="1" y="32"/>
                    </a:lnTo>
                    <a:lnTo>
                      <a:pt x="1" y="31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92D050">
                  <a:alpha val="71000"/>
                </a:srgbClr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71" name="370"/>
              <p:cNvSpPr>
                <a:spLocks/>
              </p:cNvSpPr>
              <p:nvPr/>
            </p:nvSpPr>
            <p:spPr bwMode="auto">
              <a:xfrm>
                <a:off x="1648168" y="2511643"/>
                <a:ext cx="1207818" cy="1041413"/>
              </a:xfrm>
              <a:custGeom>
                <a:avLst/>
                <a:gdLst>
                  <a:gd name="T0" fmla="*/ 4 w 96"/>
                  <a:gd name="T1" fmla="*/ 34 h 85"/>
                  <a:gd name="T2" fmla="*/ 11 w 96"/>
                  <a:gd name="T3" fmla="*/ 32 h 85"/>
                  <a:gd name="T4" fmla="*/ 14 w 96"/>
                  <a:gd name="T5" fmla="*/ 32 h 85"/>
                  <a:gd name="T6" fmla="*/ 20 w 96"/>
                  <a:gd name="T7" fmla="*/ 25 h 85"/>
                  <a:gd name="T8" fmla="*/ 21 w 96"/>
                  <a:gd name="T9" fmla="*/ 28 h 85"/>
                  <a:gd name="T10" fmla="*/ 25 w 96"/>
                  <a:gd name="T11" fmla="*/ 31 h 85"/>
                  <a:gd name="T12" fmla="*/ 29 w 96"/>
                  <a:gd name="T13" fmla="*/ 29 h 85"/>
                  <a:gd name="T14" fmla="*/ 36 w 96"/>
                  <a:gd name="T15" fmla="*/ 28 h 85"/>
                  <a:gd name="T16" fmla="*/ 40 w 96"/>
                  <a:gd name="T17" fmla="*/ 18 h 85"/>
                  <a:gd name="T18" fmla="*/ 54 w 96"/>
                  <a:gd name="T19" fmla="*/ 19 h 85"/>
                  <a:gd name="T20" fmla="*/ 52 w 96"/>
                  <a:gd name="T21" fmla="*/ 12 h 85"/>
                  <a:gd name="T22" fmla="*/ 53 w 96"/>
                  <a:gd name="T23" fmla="*/ 8 h 85"/>
                  <a:gd name="T24" fmla="*/ 54 w 96"/>
                  <a:gd name="T25" fmla="*/ 7 h 85"/>
                  <a:gd name="T26" fmla="*/ 56 w 96"/>
                  <a:gd name="T27" fmla="*/ 6 h 85"/>
                  <a:gd name="T28" fmla="*/ 57 w 96"/>
                  <a:gd name="T29" fmla="*/ 4 h 85"/>
                  <a:gd name="T30" fmla="*/ 59 w 96"/>
                  <a:gd name="T31" fmla="*/ 0 h 85"/>
                  <a:gd name="T32" fmla="*/ 61 w 96"/>
                  <a:gd name="T33" fmla="*/ 2 h 85"/>
                  <a:gd name="T34" fmla="*/ 68 w 96"/>
                  <a:gd name="T35" fmla="*/ 6 h 85"/>
                  <a:gd name="T36" fmla="*/ 70 w 96"/>
                  <a:gd name="T37" fmla="*/ 7 h 85"/>
                  <a:gd name="T38" fmla="*/ 70 w 96"/>
                  <a:gd name="T39" fmla="*/ 5 h 85"/>
                  <a:gd name="T40" fmla="*/ 72 w 96"/>
                  <a:gd name="T41" fmla="*/ 6 h 85"/>
                  <a:gd name="T42" fmla="*/ 74 w 96"/>
                  <a:gd name="T43" fmla="*/ 6 h 85"/>
                  <a:gd name="T44" fmla="*/ 70 w 96"/>
                  <a:gd name="T45" fmla="*/ 13 h 85"/>
                  <a:gd name="T46" fmla="*/ 68 w 96"/>
                  <a:gd name="T47" fmla="*/ 11 h 85"/>
                  <a:gd name="T48" fmla="*/ 66 w 96"/>
                  <a:gd name="T49" fmla="*/ 11 h 85"/>
                  <a:gd name="T50" fmla="*/ 66 w 96"/>
                  <a:gd name="T51" fmla="*/ 18 h 85"/>
                  <a:gd name="T52" fmla="*/ 68 w 96"/>
                  <a:gd name="T53" fmla="*/ 29 h 85"/>
                  <a:gd name="T54" fmla="*/ 74 w 96"/>
                  <a:gd name="T55" fmla="*/ 32 h 85"/>
                  <a:gd name="T56" fmla="*/ 79 w 96"/>
                  <a:gd name="T57" fmla="*/ 32 h 85"/>
                  <a:gd name="T58" fmla="*/ 79 w 96"/>
                  <a:gd name="T59" fmla="*/ 38 h 85"/>
                  <a:gd name="T60" fmla="*/ 79 w 96"/>
                  <a:gd name="T61" fmla="*/ 52 h 85"/>
                  <a:gd name="T62" fmla="*/ 81 w 96"/>
                  <a:gd name="T63" fmla="*/ 53 h 85"/>
                  <a:gd name="T64" fmla="*/ 88 w 96"/>
                  <a:gd name="T65" fmla="*/ 53 h 85"/>
                  <a:gd name="T66" fmla="*/ 95 w 96"/>
                  <a:gd name="T67" fmla="*/ 53 h 85"/>
                  <a:gd name="T68" fmla="*/ 96 w 96"/>
                  <a:gd name="T69" fmla="*/ 53 h 85"/>
                  <a:gd name="T70" fmla="*/ 96 w 96"/>
                  <a:gd name="T71" fmla="*/ 63 h 85"/>
                  <a:gd name="T72" fmla="*/ 93 w 96"/>
                  <a:gd name="T73" fmla="*/ 65 h 85"/>
                  <a:gd name="T74" fmla="*/ 91 w 96"/>
                  <a:gd name="T75" fmla="*/ 66 h 85"/>
                  <a:gd name="T76" fmla="*/ 88 w 96"/>
                  <a:gd name="T77" fmla="*/ 68 h 85"/>
                  <a:gd name="T78" fmla="*/ 86 w 96"/>
                  <a:gd name="T79" fmla="*/ 70 h 85"/>
                  <a:gd name="T80" fmla="*/ 74 w 96"/>
                  <a:gd name="T81" fmla="*/ 73 h 85"/>
                  <a:gd name="T82" fmla="*/ 76 w 96"/>
                  <a:gd name="T83" fmla="*/ 77 h 85"/>
                  <a:gd name="T84" fmla="*/ 73 w 96"/>
                  <a:gd name="T85" fmla="*/ 78 h 85"/>
                  <a:gd name="T86" fmla="*/ 72 w 96"/>
                  <a:gd name="T87" fmla="*/ 78 h 85"/>
                  <a:gd name="T88" fmla="*/ 68 w 96"/>
                  <a:gd name="T89" fmla="*/ 80 h 85"/>
                  <a:gd name="T90" fmla="*/ 66 w 96"/>
                  <a:gd name="T91" fmla="*/ 80 h 85"/>
                  <a:gd name="T92" fmla="*/ 61 w 96"/>
                  <a:gd name="T93" fmla="*/ 83 h 85"/>
                  <a:gd name="T94" fmla="*/ 60 w 96"/>
                  <a:gd name="T95" fmla="*/ 80 h 85"/>
                  <a:gd name="T96" fmla="*/ 57 w 96"/>
                  <a:gd name="T97" fmla="*/ 77 h 85"/>
                  <a:gd name="T98" fmla="*/ 52 w 96"/>
                  <a:gd name="T99" fmla="*/ 78 h 85"/>
                  <a:gd name="T100" fmla="*/ 47 w 96"/>
                  <a:gd name="T101" fmla="*/ 80 h 85"/>
                  <a:gd name="T102" fmla="*/ 41 w 96"/>
                  <a:gd name="T103" fmla="*/ 80 h 85"/>
                  <a:gd name="T104" fmla="*/ 34 w 96"/>
                  <a:gd name="T105" fmla="*/ 80 h 85"/>
                  <a:gd name="T106" fmla="*/ 32 w 96"/>
                  <a:gd name="T107" fmla="*/ 85 h 85"/>
                  <a:gd name="T108" fmla="*/ 29 w 96"/>
                  <a:gd name="T109" fmla="*/ 82 h 85"/>
                  <a:gd name="T110" fmla="*/ 26 w 96"/>
                  <a:gd name="T111" fmla="*/ 79 h 85"/>
                  <a:gd name="T112" fmla="*/ 13 w 96"/>
                  <a:gd name="T113" fmla="*/ 71 h 85"/>
                  <a:gd name="T114" fmla="*/ 17 w 96"/>
                  <a:gd name="T115" fmla="*/ 52 h 85"/>
                  <a:gd name="T116" fmla="*/ 8 w 96"/>
                  <a:gd name="T117" fmla="*/ 47 h 85"/>
                  <a:gd name="T118" fmla="*/ 4 w 96"/>
                  <a:gd name="T119" fmla="*/ 42 h 8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6"/>
                  <a:gd name="T181" fmla="*/ 0 h 85"/>
                  <a:gd name="T182" fmla="*/ 96 w 96"/>
                  <a:gd name="T183" fmla="*/ 85 h 8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6" h="85">
                    <a:moveTo>
                      <a:pt x="0" y="35"/>
                    </a:moveTo>
                    <a:lnTo>
                      <a:pt x="1" y="34"/>
                    </a:lnTo>
                    <a:lnTo>
                      <a:pt x="4" y="34"/>
                    </a:lnTo>
                    <a:lnTo>
                      <a:pt x="5" y="34"/>
                    </a:lnTo>
                    <a:lnTo>
                      <a:pt x="9" y="31"/>
                    </a:lnTo>
                    <a:lnTo>
                      <a:pt x="11" y="32"/>
                    </a:lnTo>
                    <a:lnTo>
                      <a:pt x="12" y="33"/>
                    </a:lnTo>
                    <a:lnTo>
                      <a:pt x="13" y="33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6" y="31"/>
                    </a:lnTo>
                    <a:lnTo>
                      <a:pt x="20" y="25"/>
                    </a:lnTo>
                    <a:lnTo>
                      <a:pt x="20" y="26"/>
                    </a:lnTo>
                    <a:lnTo>
                      <a:pt x="21" y="27"/>
                    </a:lnTo>
                    <a:lnTo>
                      <a:pt x="21" y="28"/>
                    </a:lnTo>
                    <a:lnTo>
                      <a:pt x="21" y="29"/>
                    </a:lnTo>
                    <a:lnTo>
                      <a:pt x="25" y="31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9" y="29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36" y="28"/>
                    </a:lnTo>
                    <a:lnTo>
                      <a:pt x="37" y="19"/>
                    </a:lnTo>
                    <a:lnTo>
                      <a:pt x="40" y="17"/>
                    </a:lnTo>
                    <a:lnTo>
                      <a:pt x="40" y="18"/>
                    </a:lnTo>
                    <a:lnTo>
                      <a:pt x="43" y="17"/>
                    </a:lnTo>
                    <a:lnTo>
                      <a:pt x="45" y="23"/>
                    </a:lnTo>
                    <a:lnTo>
                      <a:pt x="54" y="19"/>
                    </a:lnTo>
                    <a:lnTo>
                      <a:pt x="53" y="16"/>
                    </a:lnTo>
                    <a:lnTo>
                      <a:pt x="54" y="15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3" y="8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6" y="6"/>
                    </a:lnTo>
                    <a:lnTo>
                      <a:pt x="57" y="5"/>
                    </a:lnTo>
                    <a:lnTo>
                      <a:pt x="57" y="4"/>
                    </a:lnTo>
                    <a:lnTo>
                      <a:pt x="57" y="3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61" y="2"/>
                    </a:lnTo>
                    <a:lnTo>
                      <a:pt x="65" y="1"/>
                    </a:lnTo>
                    <a:lnTo>
                      <a:pt x="68" y="6"/>
                    </a:lnTo>
                    <a:lnTo>
                      <a:pt x="69" y="7"/>
                    </a:lnTo>
                    <a:lnTo>
                      <a:pt x="70" y="7"/>
                    </a:lnTo>
                    <a:lnTo>
                      <a:pt x="70" y="6"/>
                    </a:lnTo>
                    <a:lnTo>
                      <a:pt x="70" y="5"/>
                    </a:lnTo>
                    <a:lnTo>
                      <a:pt x="70" y="4"/>
                    </a:lnTo>
                    <a:lnTo>
                      <a:pt x="71" y="5"/>
                    </a:lnTo>
                    <a:lnTo>
                      <a:pt x="72" y="6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1" y="14"/>
                    </a:lnTo>
                    <a:lnTo>
                      <a:pt x="70" y="14"/>
                    </a:lnTo>
                    <a:lnTo>
                      <a:pt x="70" y="13"/>
                    </a:lnTo>
                    <a:lnTo>
                      <a:pt x="69" y="13"/>
                    </a:lnTo>
                    <a:lnTo>
                      <a:pt x="69" y="12"/>
                    </a:lnTo>
                    <a:lnTo>
                      <a:pt x="68" y="11"/>
                    </a:lnTo>
                    <a:lnTo>
                      <a:pt x="67" y="11"/>
                    </a:lnTo>
                    <a:lnTo>
                      <a:pt x="66" y="11"/>
                    </a:lnTo>
                    <a:lnTo>
                      <a:pt x="65" y="11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5" y="28"/>
                    </a:lnTo>
                    <a:lnTo>
                      <a:pt x="67" y="28"/>
                    </a:lnTo>
                    <a:lnTo>
                      <a:pt x="68" y="29"/>
                    </a:lnTo>
                    <a:lnTo>
                      <a:pt x="69" y="29"/>
                    </a:lnTo>
                    <a:lnTo>
                      <a:pt x="74" y="29"/>
                    </a:lnTo>
                    <a:lnTo>
                      <a:pt x="74" y="32"/>
                    </a:lnTo>
                    <a:lnTo>
                      <a:pt x="75" y="32"/>
                    </a:lnTo>
                    <a:lnTo>
                      <a:pt x="77" y="32"/>
                    </a:lnTo>
                    <a:lnTo>
                      <a:pt x="79" y="32"/>
                    </a:lnTo>
                    <a:lnTo>
                      <a:pt x="79" y="35"/>
                    </a:lnTo>
                    <a:lnTo>
                      <a:pt x="79" y="37"/>
                    </a:lnTo>
                    <a:lnTo>
                      <a:pt x="79" y="38"/>
                    </a:lnTo>
                    <a:lnTo>
                      <a:pt x="78" y="42"/>
                    </a:lnTo>
                    <a:lnTo>
                      <a:pt x="78" y="51"/>
                    </a:lnTo>
                    <a:lnTo>
                      <a:pt x="79" y="52"/>
                    </a:lnTo>
                    <a:lnTo>
                      <a:pt x="80" y="52"/>
                    </a:lnTo>
                    <a:lnTo>
                      <a:pt x="81" y="53"/>
                    </a:lnTo>
                    <a:lnTo>
                      <a:pt x="82" y="53"/>
                    </a:lnTo>
                    <a:lnTo>
                      <a:pt x="85" y="53"/>
                    </a:lnTo>
                    <a:lnTo>
                      <a:pt x="88" y="53"/>
                    </a:lnTo>
                    <a:lnTo>
                      <a:pt x="91" y="53"/>
                    </a:lnTo>
                    <a:lnTo>
                      <a:pt x="93" y="53"/>
                    </a:lnTo>
                    <a:lnTo>
                      <a:pt x="95" y="53"/>
                    </a:lnTo>
                    <a:lnTo>
                      <a:pt x="96" y="52"/>
                    </a:lnTo>
                    <a:lnTo>
                      <a:pt x="96" y="53"/>
                    </a:lnTo>
                    <a:lnTo>
                      <a:pt x="96" y="55"/>
                    </a:lnTo>
                    <a:lnTo>
                      <a:pt x="96" y="60"/>
                    </a:lnTo>
                    <a:lnTo>
                      <a:pt x="96" y="63"/>
                    </a:lnTo>
                    <a:lnTo>
                      <a:pt x="95" y="64"/>
                    </a:lnTo>
                    <a:lnTo>
                      <a:pt x="94" y="65"/>
                    </a:lnTo>
                    <a:lnTo>
                      <a:pt x="93" y="65"/>
                    </a:lnTo>
                    <a:lnTo>
                      <a:pt x="91" y="66"/>
                    </a:lnTo>
                    <a:lnTo>
                      <a:pt x="90" y="66"/>
                    </a:lnTo>
                    <a:lnTo>
                      <a:pt x="90" y="67"/>
                    </a:lnTo>
                    <a:lnTo>
                      <a:pt x="88" y="68"/>
                    </a:lnTo>
                    <a:lnTo>
                      <a:pt x="87" y="68"/>
                    </a:lnTo>
                    <a:lnTo>
                      <a:pt x="87" y="69"/>
                    </a:lnTo>
                    <a:lnTo>
                      <a:pt x="86" y="70"/>
                    </a:lnTo>
                    <a:lnTo>
                      <a:pt x="85" y="70"/>
                    </a:lnTo>
                    <a:lnTo>
                      <a:pt x="73" y="72"/>
                    </a:lnTo>
                    <a:lnTo>
                      <a:pt x="74" y="73"/>
                    </a:lnTo>
                    <a:lnTo>
                      <a:pt x="74" y="74"/>
                    </a:lnTo>
                    <a:lnTo>
                      <a:pt x="75" y="75"/>
                    </a:lnTo>
                    <a:lnTo>
                      <a:pt x="76" y="77"/>
                    </a:lnTo>
                    <a:lnTo>
                      <a:pt x="75" y="77"/>
                    </a:lnTo>
                    <a:lnTo>
                      <a:pt x="74" y="78"/>
                    </a:lnTo>
                    <a:lnTo>
                      <a:pt x="73" y="78"/>
                    </a:lnTo>
                    <a:lnTo>
                      <a:pt x="72" y="78"/>
                    </a:lnTo>
                    <a:lnTo>
                      <a:pt x="71" y="79"/>
                    </a:lnTo>
                    <a:lnTo>
                      <a:pt x="70" y="80"/>
                    </a:lnTo>
                    <a:lnTo>
                      <a:pt x="68" y="80"/>
                    </a:lnTo>
                    <a:lnTo>
                      <a:pt x="67" y="79"/>
                    </a:lnTo>
                    <a:lnTo>
                      <a:pt x="67" y="80"/>
                    </a:lnTo>
                    <a:lnTo>
                      <a:pt x="66" y="80"/>
                    </a:lnTo>
                    <a:lnTo>
                      <a:pt x="66" y="81"/>
                    </a:lnTo>
                    <a:lnTo>
                      <a:pt x="63" y="84"/>
                    </a:lnTo>
                    <a:lnTo>
                      <a:pt x="61" y="83"/>
                    </a:lnTo>
                    <a:lnTo>
                      <a:pt x="60" y="82"/>
                    </a:lnTo>
                    <a:lnTo>
                      <a:pt x="60" y="81"/>
                    </a:lnTo>
                    <a:lnTo>
                      <a:pt x="60" y="80"/>
                    </a:lnTo>
                    <a:lnTo>
                      <a:pt x="60" y="79"/>
                    </a:lnTo>
                    <a:lnTo>
                      <a:pt x="59" y="78"/>
                    </a:lnTo>
                    <a:lnTo>
                      <a:pt x="57" y="77"/>
                    </a:lnTo>
                    <a:lnTo>
                      <a:pt x="57" y="75"/>
                    </a:lnTo>
                    <a:lnTo>
                      <a:pt x="54" y="76"/>
                    </a:lnTo>
                    <a:lnTo>
                      <a:pt x="52" y="78"/>
                    </a:lnTo>
                    <a:lnTo>
                      <a:pt x="49" y="76"/>
                    </a:lnTo>
                    <a:lnTo>
                      <a:pt x="47" y="79"/>
                    </a:lnTo>
                    <a:lnTo>
                      <a:pt x="47" y="80"/>
                    </a:lnTo>
                    <a:lnTo>
                      <a:pt x="46" y="80"/>
                    </a:lnTo>
                    <a:lnTo>
                      <a:pt x="43" y="80"/>
                    </a:lnTo>
                    <a:lnTo>
                      <a:pt x="41" y="80"/>
                    </a:lnTo>
                    <a:lnTo>
                      <a:pt x="40" y="80"/>
                    </a:lnTo>
                    <a:lnTo>
                      <a:pt x="38" y="79"/>
                    </a:lnTo>
                    <a:lnTo>
                      <a:pt x="34" y="80"/>
                    </a:lnTo>
                    <a:lnTo>
                      <a:pt x="33" y="81"/>
                    </a:lnTo>
                    <a:lnTo>
                      <a:pt x="32" y="85"/>
                    </a:lnTo>
                    <a:lnTo>
                      <a:pt x="31" y="85"/>
                    </a:lnTo>
                    <a:lnTo>
                      <a:pt x="30" y="83"/>
                    </a:lnTo>
                    <a:lnTo>
                      <a:pt x="29" y="82"/>
                    </a:lnTo>
                    <a:lnTo>
                      <a:pt x="29" y="81"/>
                    </a:lnTo>
                    <a:lnTo>
                      <a:pt x="27" y="79"/>
                    </a:lnTo>
                    <a:lnTo>
                      <a:pt x="26" y="79"/>
                    </a:lnTo>
                    <a:lnTo>
                      <a:pt x="23" y="75"/>
                    </a:lnTo>
                    <a:lnTo>
                      <a:pt x="25" y="72"/>
                    </a:lnTo>
                    <a:lnTo>
                      <a:pt x="13" y="71"/>
                    </a:lnTo>
                    <a:lnTo>
                      <a:pt x="13" y="62"/>
                    </a:lnTo>
                    <a:lnTo>
                      <a:pt x="16" y="62"/>
                    </a:lnTo>
                    <a:lnTo>
                      <a:pt x="17" y="52"/>
                    </a:lnTo>
                    <a:lnTo>
                      <a:pt x="9" y="51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7" y="44"/>
                    </a:lnTo>
                    <a:lnTo>
                      <a:pt x="5" y="44"/>
                    </a:lnTo>
                    <a:lnTo>
                      <a:pt x="4" y="42"/>
                    </a:lnTo>
                    <a:lnTo>
                      <a:pt x="2" y="39"/>
                    </a:lnTo>
                    <a:lnTo>
                      <a:pt x="0" y="35"/>
                    </a:lnTo>
                    <a:close/>
                  </a:path>
                </a:pathLst>
              </a:custGeom>
              <a:gradFill>
                <a:gsLst>
                  <a:gs pos="50000">
                    <a:srgbClr val="92D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72" name="320"/>
              <p:cNvSpPr>
                <a:spLocks/>
              </p:cNvSpPr>
              <p:nvPr/>
            </p:nvSpPr>
            <p:spPr bwMode="auto">
              <a:xfrm>
                <a:off x="1912379" y="563588"/>
                <a:ext cx="893282" cy="1029161"/>
              </a:xfrm>
              <a:custGeom>
                <a:avLst/>
                <a:gdLst>
                  <a:gd name="T0" fmla="*/ 7 w 71"/>
                  <a:gd name="T1" fmla="*/ 34 h 84"/>
                  <a:gd name="T2" fmla="*/ 6 w 71"/>
                  <a:gd name="T3" fmla="*/ 27 h 84"/>
                  <a:gd name="T4" fmla="*/ 5 w 71"/>
                  <a:gd name="T5" fmla="*/ 25 h 84"/>
                  <a:gd name="T6" fmla="*/ 22 w 71"/>
                  <a:gd name="T7" fmla="*/ 16 h 84"/>
                  <a:gd name="T8" fmla="*/ 22 w 71"/>
                  <a:gd name="T9" fmla="*/ 15 h 84"/>
                  <a:gd name="T10" fmla="*/ 22 w 71"/>
                  <a:gd name="T11" fmla="*/ 14 h 84"/>
                  <a:gd name="T12" fmla="*/ 31 w 71"/>
                  <a:gd name="T13" fmla="*/ 4 h 84"/>
                  <a:gd name="T14" fmla="*/ 34 w 71"/>
                  <a:gd name="T15" fmla="*/ 10 h 84"/>
                  <a:gd name="T16" fmla="*/ 42 w 71"/>
                  <a:gd name="T17" fmla="*/ 4 h 84"/>
                  <a:gd name="T18" fmla="*/ 53 w 71"/>
                  <a:gd name="T19" fmla="*/ 3 h 84"/>
                  <a:gd name="T20" fmla="*/ 59 w 71"/>
                  <a:gd name="T21" fmla="*/ 14 h 84"/>
                  <a:gd name="T22" fmla="*/ 61 w 71"/>
                  <a:gd name="T23" fmla="*/ 14 h 84"/>
                  <a:gd name="T24" fmla="*/ 66 w 71"/>
                  <a:gd name="T25" fmla="*/ 23 h 84"/>
                  <a:gd name="T26" fmla="*/ 66 w 71"/>
                  <a:gd name="T27" fmla="*/ 25 h 84"/>
                  <a:gd name="T28" fmla="*/ 71 w 71"/>
                  <a:gd name="T29" fmla="*/ 39 h 84"/>
                  <a:gd name="T30" fmla="*/ 69 w 71"/>
                  <a:gd name="T31" fmla="*/ 51 h 84"/>
                  <a:gd name="T32" fmla="*/ 60 w 71"/>
                  <a:gd name="T33" fmla="*/ 60 h 84"/>
                  <a:gd name="T34" fmla="*/ 60 w 71"/>
                  <a:gd name="T35" fmla="*/ 62 h 84"/>
                  <a:gd name="T36" fmla="*/ 61 w 71"/>
                  <a:gd name="T37" fmla="*/ 64 h 84"/>
                  <a:gd name="T38" fmla="*/ 58 w 71"/>
                  <a:gd name="T39" fmla="*/ 66 h 84"/>
                  <a:gd name="T40" fmla="*/ 60 w 71"/>
                  <a:gd name="T41" fmla="*/ 75 h 84"/>
                  <a:gd name="T42" fmla="*/ 59 w 71"/>
                  <a:gd name="T43" fmla="*/ 75 h 84"/>
                  <a:gd name="T44" fmla="*/ 57 w 71"/>
                  <a:gd name="T45" fmla="*/ 73 h 84"/>
                  <a:gd name="T46" fmla="*/ 40 w 71"/>
                  <a:gd name="T47" fmla="*/ 73 h 84"/>
                  <a:gd name="T48" fmla="*/ 43 w 71"/>
                  <a:gd name="T49" fmla="*/ 81 h 84"/>
                  <a:gd name="T50" fmla="*/ 39 w 71"/>
                  <a:gd name="T51" fmla="*/ 83 h 84"/>
                  <a:gd name="T52" fmla="*/ 37 w 71"/>
                  <a:gd name="T53" fmla="*/ 81 h 84"/>
                  <a:gd name="T54" fmla="*/ 35 w 71"/>
                  <a:gd name="T55" fmla="*/ 80 h 84"/>
                  <a:gd name="T56" fmla="*/ 33 w 71"/>
                  <a:gd name="T57" fmla="*/ 80 h 84"/>
                  <a:gd name="T58" fmla="*/ 32 w 71"/>
                  <a:gd name="T59" fmla="*/ 80 h 84"/>
                  <a:gd name="T60" fmla="*/ 31 w 71"/>
                  <a:gd name="T61" fmla="*/ 79 h 84"/>
                  <a:gd name="T62" fmla="*/ 18 w 71"/>
                  <a:gd name="T63" fmla="*/ 83 h 84"/>
                  <a:gd name="T64" fmla="*/ 14 w 71"/>
                  <a:gd name="T65" fmla="*/ 84 h 84"/>
                  <a:gd name="T66" fmla="*/ 13 w 71"/>
                  <a:gd name="T67" fmla="*/ 77 h 84"/>
                  <a:gd name="T68" fmla="*/ 15 w 71"/>
                  <a:gd name="T69" fmla="*/ 76 h 84"/>
                  <a:gd name="T70" fmla="*/ 16 w 71"/>
                  <a:gd name="T71" fmla="*/ 75 h 84"/>
                  <a:gd name="T72" fmla="*/ 15 w 71"/>
                  <a:gd name="T73" fmla="*/ 72 h 84"/>
                  <a:gd name="T74" fmla="*/ 14 w 71"/>
                  <a:gd name="T75" fmla="*/ 67 h 84"/>
                  <a:gd name="T76" fmla="*/ 16 w 71"/>
                  <a:gd name="T77" fmla="*/ 59 h 84"/>
                  <a:gd name="T78" fmla="*/ 13 w 71"/>
                  <a:gd name="T79" fmla="*/ 55 h 84"/>
                  <a:gd name="T80" fmla="*/ 9 w 71"/>
                  <a:gd name="T81" fmla="*/ 51 h 84"/>
                  <a:gd name="T82" fmla="*/ 8 w 71"/>
                  <a:gd name="T83" fmla="*/ 51 h 84"/>
                  <a:gd name="T84" fmla="*/ 7 w 71"/>
                  <a:gd name="T85" fmla="*/ 51 h 84"/>
                  <a:gd name="T86" fmla="*/ 6 w 71"/>
                  <a:gd name="T87" fmla="*/ 50 h 84"/>
                  <a:gd name="T88" fmla="*/ 6 w 71"/>
                  <a:gd name="T89" fmla="*/ 47 h 84"/>
                  <a:gd name="T90" fmla="*/ 5 w 71"/>
                  <a:gd name="T91" fmla="*/ 45 h 84"/>
                  <a:gd name="T92" fmla="*/ 4 w 71"/>
                  <a:gd name="T93" fmla="*/ 43 h 84"/>
                  <a:gd name="T94" fmla="*/ 2 w 71"/>
                  <a:gd name="T95" fmla="*/ 42 h 84"/>
                  <a:gd name="T96" fmla="*/ 1 w 71"/>
                  <a:gd name="T97" fmla="*/ 42 h 84"/>
                  <a:gd name="T98" fmla="*/ 1 w 71"/>
                  <a:gd name="T99" fmla="*/ 41 h 84"/>
                  <a:gd name="T100" fmla="*/ 2 w 71"/>
                  <a:gd name="T101" fmla="*/ 40 h 84"/>
                  <a:gd name="T102" fmla="*/ 2 w 71"/>
                  <a:gd name="T103" fmla="*/ 37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1"/>
                  <a:gd name="T157" fmla="*/ 0 h 84"/>
                  <a:gd name="T158" fmla="*/ 71 w 71"/>
                  <a:gd name="T159" fmla="*/ 84 h 8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1" h="84">
                    <a:moveTo>
                      <a:pt x="1" y="36"/>
                    </a:moveTo>
                    <a:lnTo>
                      <a:pt x="7" y="34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5" y="25"/>
                    </a:lnTo>
                    <a:lnTo>
                      <a:pt x="21" y="17"/>
                    </a:lnTo>
                    <a:lnTo>
                      <a:pt x="22" y="16"/>
                    </a:lnTo>
                    <a:lnTo>
                      <a:pt x="22" y="15"/>
                    </a:lnTo>
                    <a:lnTo>
                      <a:pt x="22" y="14"/>
                    </a:lnTo>
                    <a:lnTo>
                      <a:pt x="19" y="9"/>
                    </a:lnTo>
                    <a:lnTo>
                      <a:pt x="31" y="4"/>
                    </a:lnTo>
                    <a:lnTo>
                      <a:pt x="33" y="9"/>
                    </a:lnTo>
                    <a:lnTo>
                      <a:pt x="34" y="10"/>
                    </a:lnTo>
                    <a:lnTo>
                      <a:pt x="40" y="7"/>
                    </a:lnTo>
                    <a:lnTo>
                      <a:pt x="42" y="4"/>
                    </a:lnTo>
                    <a:lnTo>
                      <a:pt x="51" y="0"/>
                    </a:lnTo>
                    <a:lnTo>
                      <a:pt x="53" y="3"/>
                    </a:lnTo>
                    <a:lnTo>
                      <a:pt x="54" y="2"/>
                    </a:lnTo>
                    <a:lnTo>
                      <a:pt x="59" y="14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5" y="22"/>
                    </a:lnTo>
                    <a:lnTo>
                      <a:pt x="66" y="23"/>
                    </a:lnTo>
                    <a:lnTo>
                      <a:pt x="66" y="25"/>
                    </a:lnTo>
                    <a:lnTo>
                      <a:pt x="65" y="27"/>
                    </a:lnTo>
                    <a:lnTo>
                      <a:pt x="71" y="39"/>
                    </a:lnTo>
                    <a:lnTo>
                      <a:pt x="71" y="48"/>
                    </a:lnTo>
                    <a:lnTo>
                      <a:pt x="69" y="51"/>
                    </a:lnTo>
                    <a:lnTo>
                      <a:pt x="65" y="50"/>
                    </a:lnTo>
                    <a:lnTo>
                      <a:pt x="60" y="60"/>
                    </a:lnTo>
                    <a:lnTo>
                      <a:pt x="60" y="61"/>
                    </a:lnTo>
                    <a:lnTo>
                      <a:pt x="60" y="62"/>
                    </a:lnTo>
                    <a:lnTo>
                      <a:pt x="61" y="63"/>
                    </a:lnTo>
                    <a:lnTo>
                      <a:pt x="61" y="64"/>
                    </a:lnTo>
                    <a:lnTo>
                      <a:pt x="60" y="64"/>
                    </a:lnTo>
                    <a:lnTo>
                      <a:pt x="58" y="66"/>
                    </a:lnTo>
                    <a:lnTo>
                      <a:pt x="61" y="75"/>
                    </a:lnTo>
                    <a:lnTo>
                      <a:pt x="60" y="75"/>
                    </a:lnTo>
                    <a:lnTo>
                      <a:pt x="59" y="75"/>
                    </a:lnTo>
                    <a:lnTo>
                      <a:pt x="57" y="74"/>
                    </a:lnTo>
                    <a:lnTo>
                      <a:pt x="57" y="73"/>
                    </a:lnTo>
                    <a:lnTo>
                      <a:pt x="41" y="73"/>
                    </a:lnTo>
                    <a:lnTo>
                      <a:pt x="40" y="73"/>
                    </a:lnTo>
                    <a:lnTo>
                      <a:pt x="39" y="77"/>
                    </a:lnTo>
                    <a:lnTo>
                      <a:pt x="43" y="81"/>
                    </a:lnTo>
                    <a:lnTo>
                      <a:pt x="40" y="83"/>
                    </a:lnTo>
                    <a:lnTo>
                      <a:pt x="39" y="83"/>
                    </a:lnTo>
                    <a:lnTo>
                      <a:pt x="38" y="82"/>
                    </a:lnTo>
                    <a:lnTo>
                      <a:pt x="37" y="81"/>
                    </a:lnTo>
                    <a:lnTo>
                      <a:pt x="36" y="81"/>
                    </a:lnTo>
                    <a:lnTo>
                      <a:pt x="35" y="80"/>
                    </a:lnTo>
                    <a:lnTo>
                      <a:pt x="34" y="80"/>
                    </a:lnTo>
                    <a:lnTo>
                      <a:pt x="33" y="80"/>
                    </a:lnTo>
                    <a:lnTo>
                      <a:pt x="32" y="80"/>
                    </a:lnTo>
                    <a:lnTo>
                      <a:pt x="32" y="79"/>
                    </a:lnTo>
                    <a:lnTo>
                      <a:pt x="31" y="79"/>
                    </a:lnTo>
                    <a:lnTo>
                      <a:pt x="18" y="83"/>
                    </a:lnTo>
                    <a:lnTo>
                      <a:pt x="14" y="84"/>
                    </a:lnTo>
                    <a:lnTo>
                      <a:pt x="13" y="78"/>
                    </a:lnTo>
                    <a:lnTo>
                      <a:pt x="13" y="77"/>
                    </a:lnTo>
                    <a:lnTo>
                      <a:pt x="14" y="77"/>
                    </a:lnTo>
                    <a:lnTo>
                      <a:pt x="15" y="76"/>
                    </a:lnTo>
                    <a:lnTo>
                      <a:pt x="16" y="75"/>
                    </a:lnTo>
                    <a:lnTo>
                      <a:pt x="15" y="72"/>
                    </a:lnTo>
                    <a:lnTo>
                      <a:pt x="15" y="68"/>
                    </a:lnTo>
                    <a:lnTo>
                      <a:pt x="14" y="67"/>
                    </a:lnTo>
                    <a:lnTo>
                      <a:pt x="15" y="64"/>
                    </a:lnTo>
                    <a:lnTo>
                      <a:pt x="16" y="59"/>
                    </a:lnTo>
                    <a:lnTo>
                      <a:pt x="14" y="56"/>
                    </a:lnTo>
                    <a:lnTo>
                      <a:pt x="13" y="55"/>
                    </a:lnTo>
                    <a:lnTo>
                      <a:pt x="11" y="53"/>
                    </a:lnTo>
                    <a:lnTo>
                      <a:pt x="9" y="51"/>
                    </a:lnTo>
                    <a:lnTo>
                      <a:pt x="8" y="51"/>
                    </a:lnTo>
                    <a:lnTo>
                      <a:pt x="7" y="51"/>
                    </a:lnTo>
                    <a:lnTo>
                      <a:pt x="6" y="51"/>
                    </a:lnTo>
                    <a:lnTo>
                      <a:pt x="6" y="50"/>
                    </a:lnTo>
                    <a:lnTo>
                      <a:pt x="6" y="48"/>
                    </a:lnTo>
                    <a:lnTo>
                      <a:pt x="6" y="47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3" y="42"/>
                    </a:lnTo>
                    <a:lnTo>
                      <a:pt x="2" y="42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2" y="37"/>
                    </a:lnTo>
                    <a:lnTo>
                      <a:pt x="1" y="36"/>
                    </a:lnTo>
                    <a:close/>
                  </a:path>
                </a:pathLst>
              </a:custGeom>
              <a:solidFill>
                <a:srgbClr val="92D050">
                  <a:alpha val="71000"/>
                </a:srgbClr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73" name="290"/>
              <p:cNvSpPr>
                <a:spLocks/>
              </p:cNvSpPr>
              <p:nvPr/>
            </p:nvSpPr>
            <p:spPr bwMode="auto">
              <a:xfrm>
                <a:off x="666816" y="1433474"/>
                <a:ext cx="893282" cy="600344"/>
              </a:xfrm>
              <a:custGeom>
                <a:avLst/>
                <a:gdLst>
                  <a:gd name="T0" fmla="*/ 36 w 71"/>
                  <a:gd name="T1" fmla="*/ 18 h 49"/>
                  <a:gd name="T2" fmla="*/ 37 w 71"/>
                  <a:gd name="T3" fmla="*/ 14 h 49"/>
                  <a:gd name="T4" fmla="*/ 44 w 71"/>
                  <a:gd name="T5" fmla="*/ 11 h 49"/>
                  <a:gd name="T6" fmla="*/ 47 w 71"/>
                  <a:gd name="T7" fmla="*/ 7 h 49"/>
                  <a:gd name="T8" fmla="*/ 49 w 71"/>
                  <a:gd name="T9" fmla="*/ 6 h 49"/>
                  <a:gd name="T10" fmla="*/ 52 w 71"/>
                  <a:gd name="T11" fmla="*/ 4 h 49"/>
                  <a:gd name="T12" fmla="*/ 51 w 71"/>
                  <a:gd name="T13" fmla="*/ 2 h 49"/>
                  <a:gd name="T14" fmla="*/ 54 w 71"/>
                  <a:gd name="T15" fmla="*/ 0 h 49"/>
                  <a:gd name="T16" fmla="*/ 56 w 71"/>
                  <a:gd name="T17" fmla="*/ 4 h 49"/>
                  <a:gd name="T18" fmla="*/ 63 w 71"/>
                  <a:gd name="T19" fmla="*/ 11 h 49"/>
                  <a:gd name="T20" fmla="*/ 63 w 71"/>
                  <a:gd name="T21" fmla="*/ 14 h 49"/>
                  <a:gd name="T22" fmla="*/ 65 w 71"/>
                  <a:gd name="T23" fmla="*/ 18 h 49"/>
                  <a:gd name="T24" fmla="*/ 67 w 71"/>
                  <a:gd name="T25" fmla="*/ 16 h 49"/>
                  <a:gd name="T26" fmla="*/ 71 w 71"/>
                  <a:gd name="T27" fmla="*/ 21 h 49"/>
                  <a:gd name="T28" fmla="*/ 71 w 71"/>
                  <a:gd name="T29" fmla="*/ 23 h 49"/>
                  <a:gd name="T30" fmla="*/ 71 w 71"/>
                  <a:gd name="T31" fmla="*/ 26 h 49"/>
                  <a:gd name="T32" fmla="*/ 70 w 71"/>
                  <a:gd name="T33" fmla="*/ 27 h 49"/>
                  <a:gd name="T34" fmla="*/ 70 w 71"/>
                  <a:gd name="T35" fmla="*/ 33 h 49"/>
                  <a:gd name="T36" fmla="*/ 69 w 71"/>
                  <a:gd name="T37" fmla="*/ 40 h 49"/>
                  <a:gd name="T38" fmla="*/ 61 w 71"/>
                  <a:gd name="T39" fmla="*/ 39 h 49"/>
                  <a:gd name="T40" fmla="*/ 56 w 71"/>
                  <a:gd name="T41" fmla="*/ 47 h 49"/>
                  <a:gd name="T42" fmla="*/ 53 w 71"/>
                  <a:gd name="T43" fmla="*/ 47 h 49"/>
                  <a:gd name="T44" fmla="*/ 50 w 71"/>
                  <a:gd name="T45" fmla="*/ 44 h 49"/>
                  <a:gd name="T46" fmla="*/ 47 w 71"/>
                  <a:gd name="T47" fmla="*/ 43 h 49"/>
                  <a:gd name="T48" fmla="*/ 40 w 71"/>
                  <a:gd name="T49" fmla="*/ 44 h 49"/>
                  <a:gd name="T50" fmla="*/ 41 w 71"/>
                  <a:gd name="T51" fmla="*/ 38 h 49"/>
                  <a:gd name="T52" fmla="*/ 37 w 71"/>
                  <a:gd name="T53" fmla="*/ 43 h 49"/>
                  <a:gd name="T54" fmla="*/ 23 w 71"/>
                  <a:gd name="T55" fmla="*/ 49 h 49"/>
                  <a:gd name="T56" fmla="*/ 20 w 71"/>
                  <a:gd name="T57" fmla="*/ 49 h 49"/>
                  <a:gd name="T58" fmla="*/ 17 w 71"/>
                  <a:gd name="T59" fmla="*/ 49 h 49"/>
                  <a:gd name="T60" fmla="*/ 11 w 71"/>
                  <a:gd name="T61" fmla="*/ 49 h 49"/>
                  <a:gd name="T62" fmla="*/ 5 w 71"/>
                  <a:gd name="T63" fmla="*/ 49 h 49"/>
                  <a:gd name="T64" fmla="*/ 0 w 71"/>
                  <a:gd name="T65" fmla="*/ 41 h 49"/>
                  <a:gd name="T66" fmla="*/ 4 w 71"/>
                  <a:gd name="T67" fmla="*/ 39 h 49"/>
                  <a:gd name="T68" fmla="*/ 5 w 71"/>
                  <a:gd name="T69" fmla="*/ 40 h 49"/>
                  <a:gd name="T70" fmla="*/ 9 w 71"/>
                  <a:gd name="T71" fmla="*/ 40 h 49"/>
                  <a:gd name="T72" fmla="*/ 10 w 71"/>
                  <a:gd name="T73" fmla="*/ 29 h 49"/>
                  <a:gd name="T74" fmla="*/ 12 w 71"/>
                  <a:gd name="T75" fmla="*/ 27 h 49"/>
                  <a:gd name="T76" fmla="*/ 12 w 71"/>
                  <a:gd name="T77" fmla="*/ 24 h 49"/>
                  <a:gd name="T78" fmla="*/ 23 w 71"/>
                  <a:gd name="T79" fmla="*/ 23 h 49"/>
                  <a:gd name="T80" fmla="*/ 26 w 71"/>
                  <a:gd name="T81" fmla="*/ 19 h 49"/>
                  <a:gd name="T82" fmla="*/ 27 w 71"/>
                  <a:gd name="T83" fmla="*/ 15 h 49"/>
                  <a:gd name="T84" fmla="*/ 32 w 71"/>
                  <a:gd name="T85" fmla="*/ 14 h 49"/>
                  <a:gd name="T86" fmla="*/ 33 w 71"/>
                  <a:gd name="T87" fmla="*/ 19 h 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1"/>
                  <a:gd name="T133" fmla="*/ 0 h 49"/>
                  <a:gd name="T134" fmla="*/ 71 w 71"/>
                  <a:gd name="T135" fmla="*/ 49 h 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1" h="49">
                    <a:moveTo>
                      <a:pt x="35" y="17"/>
                    </a:moveTo>
                    <a:lnTo>
                      <a:pt x="36" y="18"/>
                    </a:lnTo>
                    <a:lnTo>
                      <a:pt x="38" y="17"/>
                    </a:lnTo>
                    <a:lnTo>
                      <a:pt x="37" y="14"/>
                    </a:lnTo>
                    <a:lnTo>
                      <a:pt x="43" y="11"/>
                    </a:lnTo>
                    <a:lnTo>
                      <a:pt x="44" y="11"/>
                    </a:lnTo>
                    <a:lnTo>
                      <a:pt x="45" y="10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9" y="6"/>
                    </a:lnTo>
                    <a:lnTo>
                      <a:pt x="51" y="3"/>
                    </a:lnTo>
                    <a:lnTo>
                      <a:pt x="52" y="4"/>
                    </a:lnTo>
                    <a:lnTo>
                      <a:pt x="52" y="3"/>
                    </a:lnTo>
                    <a:lnTo>
                      <a:pt x="51" y="2"/>
                    </a:lnTo>
                    <a:lnTo>
                      <a:pt x="54" y="0"/>
                    </a:lnTo>
                    <a:lnTo>
                      <a:pt x="55" y="3"/>
                    </a:lnTo>
                    <a:lnTo>
                      <a:pt x="56" y="4"/>
                    </a:lnTo>
                    <a:lnTo>
                      <a:pt x="57" y="9"/>
                    </a:lnTo>
                    <a:lnTo>
                      <a:pt x="63" y="11"/>
                    </a:lnTo>
                    <a:lnTo>
                      <a:pt x="62" y="13"/>
                    </a:lnTo>
                    <a:lnTo>
                      <a:pt x="63" y="14"/>
                    </a:lnTo>
                    <a:lnTo>
                      <a:pt x="64" y="17"/>
                    </a:lnTo>
                    <a:lnTo>
                      <a:pt x="65" y="18"/>
                    </a:lnTo>
                    <a:lnTo>
                      <a:pt x="67" y="17"/>
                    </a:lnTo>
                    <a:lnTo>
                      <a:pt x="67" y="16"/>
                    </a:lnTo>
                    <a:lnTo>
                      <a:pt x="71" y="17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5"/>
                    </a:lnTo>
                    <a:lnTo>
                      <a:pt x="71" y="26"/>
                    </a:lnTo>
                    <a:lnTo>
                      <a:pt x="70" y="27"/>
                    </a:lnTo>
                    <a:lnTo>
                      <a:pt x="70" y="28"/>
                    </a:lnTo>
                    <a:lnTo>
                      <a:pt x="70" y="33"/>
                    </a:lnTo>
                    <a:lnTo>
                      <a:pt x="69" y="37"/>
                    </a:lnTo>
                    <a:lnTo>
                      <a:pt x="69" y="40"/>
                    </a:lnTo>
                    <a:lnTo>
                      <a:pt x="61" y="40"/>
                    </a:lnTo>
                    <a:lnTo>
                      <a:pt x="61" y="39"/>
                    </a:lnTo>
                    <a:lnTo>
                      <a:pt x="57" y="38"/>
                    </a:lnTo>
                    <a:lnTo>
                      <a:pt x="56" y="47"/>
                    </a:lnTo>
                    <a:lnTo>
                      <a:pt x="55" y="47"/>
                    </a:lnTo>
                    <a:lnTo>
                      <a:pt x="53" y="47"/>
                    </a:lnTo>
                    <a:lnTo>
                      <a:pt x="51" y="46"/>
                    </a:lnTo>
                    <a:lnTo>
                      <a:pt x="50" y="44"/>
                    </a:lnTo>
                    <a:lnTo>
                      <a:pt x="48" y="44"/>
                    </a:lnTo>
                    <a:lnTo>
                      <a:pt x="47" y="43"/>
                    </a:lnTo>
                    <a:lnTo>
                      <a:pt x="41" y="47"/>
                    </a:lnTo>
                    <a:lnTo>
                      <a:pt x="40" y="44"/>
                    </a:lnTo>
                    <a:lnTo>
                      <a:pt x="43" y="42"/>
                    </a:lnTo>
                    <a:lnTo>
                      <a:pt x="41" y="38"/>
                    </a:lnTo>
                    <a:lnTo>
                      <a:pt x="37" y="40"/>
                    </a:lnTo>
                    <a:lnTo>
                      <a:pt x="37" y="43"/>
                    </a:lnTo>
                    <a:lnTo>
                      <a:pt x="36" y="44"/>
                    </a:lnTo>
                    <a:lnTo>
                      <a:pt x="23" y="49"/>
                    </a:lnTo>
                    <a:lnTo>
                      <a:pt x="22" y="48"/>
                    </a:lnTo>
                    <a:lnTo>
                      <a:pt x="20" y="49"/>
                    </a:lnTo>
                    <a:lnTo>
                      <a:pt x="19" y="48"/>
                    </a:lnTo>
                    <a:lnTo>
                      <a:pt x="17" y="49"/>
                    </a:lnTo>
                    <a:lnTo>
                      <a:pt x="16" y="47"/>
                    </a:lnTo>
                    <a:lnTo>
                      <a:pt x="11" y="49"/>
                    </a:lnTo>
                    <a:lnTo>
                      <a:pt x="9" y="48"/>
                    </a:lnTo>
                    <a:lnTo>
                      <a:pt x="5" y="49"/>
                    </a:lnTo>
                    <a:lnTo>
                      <a:pt x="5" y="48"/>
                    </a:lnTo>
                    <a:lnTo>
                      <a:pt x="0" y="41"/>
                    </a:lnTo>
                    <a:lnTo>
                      <a:pt x="4" y="39"/>
                    </a:lnTo>
                    <a:lnTo>
                      <a:pt x="5" y="39"/>
                    </a:lnTo>
                    <a:lnTo>
                      <a:pt x="5" y="40"/>
                    </a:lnTo>
                    <a:lnTo>
                      <a:pt x="6" y="41"/>
                    </a:lnTo>
                    <a:lnTo>
                      <a:pt x="9" y="40"/>
                    </a:lnTo>
                    <a:lnTo>
                      <a:pt x="4" y="31"/>
                    </a:lnTo>
                    <a:lnTo>
                      <a:pt x="10" y="29"/>
                    </a:lnTo>
                    <a:lnTo>
                      <a:pt x="9" y="26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2" y="24"/>
                    </a:lnTo>
                    <a:lnTo>
                      <a:pt x="21" y="20"/>
                    </a:lnTo>
                    <a:lnTo>
                      <a:pt x="23" y="23"/>
                    </a:lnTo>
                    <a:lnTo>
                      <a:pt x="27" y="21"/>
                    </a:lnTo>
                    <a:lnTo>
                      <a:pt x="26" y="19"/>
                    </a:lnTo>
                    <a:lnTo>
                      <a:pt x="28" y="17"/>
                    </a:lnTo>
                    <a:lnTo>
                      <a:pt x="27" y="15"/>
                    </a:lnTo>
                    <a:lnTo>
                      <a:pt x="31" y="13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3" y="19"/>
                    </a:lnTo>
                    <a:lnTo>
                      <a:pt x="35" y="17"/>
                    </a:lnTo>
                    <a:close/>
                  </a:path>
                </a:pathLst>
              </a:custGeom>
              <a:gradFill>
                <a:gsLst>
                  <a:gs pos="50000">
                    <a:srgbClr val="92D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74" name="270"/>
              <p:cNvSpPr>
                <a:spLocks/>
              </p:cNvSpPr>
              <p:nvPr/>
            </p:nvSpPr>
            <p:spPr bwMode="auto">
              <a:xfrm>
                <a:off x="3296338" y="2242101"/>
                <a:ext cx="817794" cy="1127176"/>
              </a:xfrm>
              <a:custGeom>
                <a:avLst/>
                <a:gdLst>
                  <a:gd name="T0" fmla="*/ 10 w 65"/>
                  <a:gd name="T1" fmla="*/ 9 h 92"/>
                  <a:gd name="T2" fmla="*/ 13 w 65"/>
                  <a:gd name="T3" fmla="*/ 8 h 92"/>
                  <a:gd name="T4" fmla="*/ 11 w 65"/>
                  <a:gd name="T5" fmla="*/ 6 h 92"/>
                  <a:gd name="T6" fmla="*/ 10 w 65"/>
                  <a:gd name="T7" fmla="*/ 6 h 92"/>
                  <a:gd name="T8" fmla="*/ 11 w 65"/>
                  <a:gd name="T9" fmla="*/ 4 h 92"/>
                  <a:gd name="T10" fmla="*/ 12 w 65"/>
                  <a:gd name="T11" fmla="*/ 4 h 92"/>
                  <a:gd name="T12" fmla="*/ 14 w 65"/>
                  <a:gd name="T13" fmla="*/ 6 h 92"/>
                  <a:gd name="T14" fmla="*/ 14 w 65"/>
                  <a:gd name="T15" fmla="*/ 2 h 92"/>
                  <a:gd name="T16" fmla="*/ 18 w 65"/>
                  <a:gd name="T17" fmla="*/ 1 h 92"/>
                  <a:gd name="T18" fmla="*/ 15 w 65"/>
                  <a:gd name="T19" fmla="*/ 3 h 92"/>
                  <a:gd name="T20" fmla="*/ 19 w 65"/>
                  <a:gd name="T21" fmla="*/ 3 h 92"/>
                  <a:gd name="T22" fmla="*/ 26 w 65"/>
                  <a:gd name="T23" fmla="*/ 1 h 92"/>
                  <a:gd name="T24" fmla="*/ 40 w 65"/>
                  <a:gd name="T25" fmla="*/ 3 h 92"/>
                  <a:gd name="T26" fmla="*/ 57 w 65"/>
                  <a:gd name="T27" fmla="*/ 19 h 92"/>
                  <a:gd name="T28" fmla="*/ 53 w 65"/>
                  <a:gd name="T29" fmla="*/ 26 h 92"/>
                  <a:gd name="T30" fmla="*/ 57 w 65"/>
                  <a:gd name="T31" fmla="*/ 34 h 92"/>
                  <a:gd name="T32" fmla="*/ 64 w 65"/>
                  <a:gd name="T33" fmla="*/ 48 h 92"/>
                  <a:gd name="T34" fmla="*/ 58 w 65"/>
                  <a:gd name="T35" fmla="*/ 53 h 92"/>
                  <a:gd name="T36" fmla="*/ 52 w 65"/>
                  <a:gd name="T37" fmla="*/ 57 h 92"/>
                  <a:gd name="T38" fmla="*/ 49 w 65"/>
                  <a:gd name="T39" fmla="*/ 59 h 92"/>
                  <a:gd name="T40" fmla="*/ 43 w 65"/>
                  <a:gd name="T41" fmla="*/ 62 h 92"/>
                  <a:gd name="T42" fmla="*/ 41 w 65"/>
                  <a:gd name="T43" fmla="*/ 65 h 92"/>
                  <a:gd name="T44" fmla="*/ 38 w 65"/>
                  <a:gd name="T45" fmla="*/ 71 h 92"/>
                  <a:gd name="T46" fmla="*/ 32 w 65"/>
                  <a:gd name="T47" fmla="*/ 73 h 92"/>
                  <a:gd name="T48" fmla="*/ 30 w 65"/>
                  <a:gd name="T49" fmla="*/ 75 h 92"/>
                  <a:gd name="T50" fmla="*/ 28 w 65"/>
                  <a:gd name="T51" fmla="*/ 79 h 92"/>
                  <a:gd name="T52" fmla="*/ 25 w 65"/>
                  <a:gd name="T53" fmla="*/ 81 h 92"/>
                  <a:gd name="T54" fmla="*/ 22 w 65"/>
                  <a:gd name="T55" fmla="*/ 83 h 92"/>
                  <a:gd name="T56" fmla="*/ 19 w 65"/>
                  <a:gd name="T57" fmla="*/ 84 h 92"/>
                  <a:gd name="T58" fmla="*/ 16 w 65"/>
                  <a:gd name="T59" fmla="*/ 88 h 92"/>
                  <a:gd name="T60" fmla="*/ 13 w 65"/>
                  <a:gd name="T61" fmla="*/ 91 h 92"/>
                  <a:gd name="T62" fmla="*/ 10 w 65"/>
                  <a:gd name="T63" fmla="*/ 91 h 92"/>
                  <a:gd name="T64" fmla="*/ 8 w 65"/>
                  <a:gd name="T65" fmla="*/ 89 h 92"/>
                  <a:gd name="T66" fmla="*/ 4 w 65"/>
                  <a:gd name="T67" fmla="*/ 86 h 92"/>
                  <a:gd name="T68" fmla="*/ 6 w 65"/>
                  <a:gd name="T69" fmla="*/ 85 h 92"/>
                  <a:gd name="T70" fmla="*/ 3 w 65"/>
                  <a:gd name="T71" fmla="*/ 82 h 92"/>
                  <a:gd name="T72" fmla="*/ 0 w 65"/>
                  <a:gd name="T73" fmla="*/ 82 h 92"/>
                  <a:gd name="T74" fmla="*/ 2 w 65"/>
                  <a:gd name="T75" fmla="*/ 79 h 92"/>
                  <a:gd name="T76" fmla="*/ 4 w 65"/>
                  <a:gd name="T77" fmla="*/ 77 h 92"/>
                  <a:gd name="T78" fmla="*/ 7 w 65"/>
                  <a:gd name="T79" fmla="*/ 75 h 92"/>
                  <a:gd name="T80" fmla="*/ 9 w 65"/>
                  <a:gd name="T81" fmla="*/ 72 h 92"/>
                  <a:gd name="T82" fmla="*/ 5 w 65"/>
                  <a:gd name="T83" fmla="*/ 71 h 92"/>
                  <a:gd name="T84" fmla="*/ 7 w 65"/>
                  <a:gd name="T85" fmla="*/ 68 h 92"/>
                  <a:gd name="T86" fmla="*/ 9 w 65"/>
                  <a:gd name="T87" fmla="*/ 65 h 92"/>
                  <a:gd name="T88" fmla="*/ 11 w 65"/>
                  <a:gd name="T89" fmla="*/ 64 h 92"/>
                  <a:gd name="T90" fmla="*/ 14 w 65"/>
                  <a:gd name="T91" fmla="*/ 60 h 92"/>
                  <a:gd name="T92" fmla="*/ 19 w 65"/>
                  <a:gd name="T93" fmla="*/ 53 h 92"/>
                  <a:gd name="T94" fmla="*/ 17 w 65"/>
                  <a:gd name="T95" fmla="*/ 47 h 92"/>
                  <a:gd name="T96" fmla="*/ 9 w 65"/>
                  <a:gd name="T97" fmla="*/ 35 h 92"/>
                  <a:gd name="T98" fmla="*/ 11 w 65"/>
                  <a:gd name="T99" fmla="*/ 27 h 92"/>
                  <a:gd name="T100" fmla="*/ 15 w 65"/>
                  <a:gd name="T101" fmla="*/ 16 h 92"/>
                  <a:gd name="T102" fmla="*/ 7 w 65"/>
                  <a:gd name="T103" fmla="*/ 12 h 9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5"/>
                  <a:gd name="T157" fmla="*/ 0 h 92"/>
                  <a:gd name="T158" fmla="*/ 65 w 65"/>
                  <a:gd name="T159" fmla="*/ 92 h 9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5" h="92">
                    <a:moveTo>
                      <a:pt x="8" y="9"/>
                    </a:moveTo>
                    <a:lnTo>
                      <a:pt x="10" y="7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1" y="2"/>
                    </a:lnTo>
                    <a:lnTo>
                      <a:pt x="23" y="1"/>
                    </a:lnTo>
                    <a:lnTo>
                      <a:pt x="25" y="0"/>
                    </a:lnTo>
                    <a:lnTo>
                      <a:pt x="26" y="1"/>
                    </a:lnTo>
                    <a:lnTo>
                      <a:pt x="30" y="1"/>
                    </a:lnTo>
                    <a:lnTo>
                      <a:pt x="32" y="3"/>
                    </a:lnTo>
                    <a:lnTo>
                      <a:pt x="37" y="3"/>
                    </a:lnTo>
                    <a:lnTo>
                      <a:pt x="40" y="3"/>
                    </a:lnTo>
                    <a:lnTo>
                      <a:pt x="42" y="3"/>
                    </a:lnTo>
                    <a:lnTo>
                      <a:pt x="44" y="4"/>
                    </a:lnTo>
                    <a:lnTo>
                      <a:pt x="49" y="11"/>
                    </a:lnTo>
                    <a:lnTo>
                      <a:pt x="52" y="12"/>
                    </a:lnTo>
                    <a:lnTo>
                      <a:pt x="57" y="19"/>
                    </a:lnTo>
                    <a:lnTo>
                      <a:pt x="57" y="21"/>
                    </a:lnTo>
                    <a:lnTo>
                      <a:pt x="54" y="22"/>
                    </a:lnTo>
                    <a:lnTo>
                      <a:pt x="52" y="23"/>
                    </a:lnTo>
                    <a:lnTo>
                      <a:pt x="52" y="25"/>
                    </a:lnTo>
                    <a:lnTo>
                      <a:pt x="53" y="26"/>
                    </a:lnTo>
                    <a:lnTo>
                      <a:pt x="52" y="27"/>
                    </a:lnTo>
                    <a:lnTo>
                      <a:pt x="54" y="29"/>
                    </a:lnTo>
                    <a:lnTo>
                      <a:pt x="55" y="29"/>
                    </a:lnTo>
                    <a:lnTo>
                      <a:pt x="59" y="32"/>
                    </a:lnTo>
                    <a:lnTo>
                      <a:pt x="57" y="34"/>
                    </a:lnTo>
                    <a:lnTo>
                      <a:pt x="57" y="36"/>
                    </a:lnTo>
                    <a:lnTo>
                      <a:pt x="61" y="38"/>
                    </a:lnTo>
                    <a:lnTo>
                      <a:pt x="60" y="43"/>
                    </a:lnTo>
                    <a:lnTo>
                      <a:pt x="65" y="48"/>
                    </a:lnTo>
                    <a:lnTo>
                      <a:pt x="64" y="48"/>
                    </a:lnTo>
                    <a:lnTo>
                      <a:pt x="62" y="49"/>
                    </a:lnTo>
                    <a:lnTo>
                      <a:pt x="61" y="50"/>
                    </a:lnTo>
                    <a:lnTo>
                      <a:pt x="60" y="52"/>
                    </a:lnTo>
                    <a:lnTo>
                      <a:pt x="59" y="53"/>
                    </a:lnTo>
                    <a:lnTo>
                      <a:pt x="58" y="53"/>
                    </a:lnTo>
                    <a:lnTo>
                      <a:pt x="57" y="54"/>
                    </a:lnTo>
                    <a:lnTo>
                      <a:pt x="56" y="54"/>
                    </a:lnTo>
                    <a:lnTo>
                      <a:pt x="53" y="56"/>
                    </a:lnTo>
                    <a:lnTo>
                      <a:pt x="52" y="57"/>
                    </a:lnTo>
                    <a:lnTo>
                      <a:pt x="51" y="57"/>
                    </a:lnTo>
                    <a:lnTo>
                      <a:pt x="51" y="58"/>
                    </a:lnTo>
                    <a:lnTo>
                      <a:pt x="49" y="59"/>
                    </a:lnTo>
                    <a:lnTo>
                      <a:pt x="47" y="61"/>
                    </a:lnTo>
                    <a:lnTo>
                      <a:pt x="45" y="63"/>
                    </a:lnTo>
                    <a:lnTo>
                      <a:pt x="44" y="63"/>
                    </a:lnTo>
                    <a:lnTo>
                      <a:pt x="43" y="62"/>
                    </a:lnTo>
                    <a:lnTo>
                      <a:pt x="42" y="63"/>
                    </a:lnTo>
                    <a:lnTo>
                      <a:pt x="43" y="64"/>
                    </a:lnTo>
                    <a:lnTo>
                      <a:pt x="41" y="64"/>
                    </a:lnTo>
                    <a:lnTo>
                      <a:pt x="40" y="65"/>
                    </a:lnTo>
                    <a:lnTo>
                      <a:pt x="41" y="65"/>
                    </a:lnTo>
                    <a:lnTo>
                      <a:pt x="38" y="67"/>
                    </a:lnTo>
                    <a:lnTo>
                      <a:pt x="39" y="68"/>
                    </a:lnTo>
                    <a:lnTo>
                      <a:pt x="39" y="69"/>
                    </a:lnTo>
                    <a:lnTo>
                      <a:pt x="38" y="71"/>
                    </a:lnTo>
                    <a:lnTo>
                      <a:pt x="37" y="73"/>
                    </a:lnTo>
                    <a:lnTo>
                      <a:pt x="34" y="73"/>
                    </a:lnTo>
                    <a:lnTo>
                      <a:pt x="33" y="72"/>
                    </a:lnTo>
                    <a:lnTo>
                      <a:pt x="32" y="73"/>
                    </a:lnTo>
                    <a:lnTo>
                      <a:pt x="33" y="74"/>
                    </a:lnTo>
                    <a:lnTo>
                      <a:pt x="32" y="74"/>
                    </a:lnTo>
                    <a:lnTo>
                      <a:pt x="31" y="74"/>
                    </a:lnTo>
                    <a:lnTo>
                      <a:pt x="31" y="75"/>
                    </a:lnTo>
                    <a:lnTo>
                      <a:pt x="30" y="75"/>
                    </a:lnTo>
                    <a:lnTo>
                      <a:pt x="29" y="76"/>
                    </a:lnTo>
                    <a:lnTo>
                      <a:pt x="28" y="76"/>
                    </a:lnTo>
                    <a:lnTo>
                      <a:pt x="28" y="77"/>
                    </a:lnTo>
                    <a:lnTo>
                      <a:pt x="29" y="79"/>
                    </a:lnTo>
                    <a:lnTo>
                      <a:pt x="28" y="79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5" y="79"/>
                    </a:lnTo>
                    <a:lnTo>
                      <a:pt x="25" y="80"/>
                    </a:lnTo>
                    <a:lnTo>
                      <a:pt x="25" y="81"/>
                    </a:lnTo>
                    <a:lnTo>
                      <a:pt x="24" y="82"/>
                    </a:lnTo>
                    <a:lnTo>
                      <a:pt x="22" y="83"/>
                    </a:lnTo>
                    <a:lnTo>
                      <a:pt x="21" y="83"/>
                    </a:lnTo>
                    <a:lnTo>
                      <a:pt x="20" y="84"/>
                    </a:lnTo>
                    <a:lnTo>
                      <a:pt x="19" y="84"/>
                    </a:lnTo>
                    <a:lnTo>
                      <a:pt x="19" y="85"/>
                    </a:lnTo>
                    <a:lnTo>
                      <a:pt x="18" y="85"/>
                    </a:lnTo>
                    <a:lnTo>
                      <a:pt x="17" y="86"/>
                    </a:lnTo>
                    <a:lnTo>
                      <a:pt x="16" y="87"/>
                    </a:lnTo>
                    <a:lnTo>
                      <a:pt x="16" y="88"/>
                    </a:lnTo>
                    <a:lnTo>
                      <a:pt x="15" y="88"/>
                    </a:lnTo>
                    <a:lnTo>
                      <a:pt x="14" y="89"/>
                    </a:lnTo>
                    <a:lnTo>
                      <a:pt x="14" y="90"/>
                    </a:lnTo>
                    <a:lnTo>
                      <a:pt x="13" y="90"/>
                    </a:lnTo>
                    <a:lnTo>
                      <a:pt x="13" y="91"/>
                    </a:lnTo>
                    <a:lnTo>
                      <a:pt x="12" y="91"/>
                    </a:lnTo>
                    <a:lnTo>
                      <a:pt x="11" y="92"/>
                    </a:lnTo>
                    <a:lnTo>
                      <a:pt x="10" y="91"/>
                    </a:lnTo>
                    <a:lnTo>
                      <a:pt x="9" y="90"/>
                    </a:lnTo>
                    <a:lnTo>
                      <a:pt x="8" y="89"/>
                    </a:lnTo>
                    <a:lnTo>
                      <a:pt x="7" y="89"/>
                    </a:lnTo>
                    <a:lnTo>
                      <a:pt x="6" y="88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4" y="86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6" y="85"/>
                    </a:lnTo>
                    <a:lnTo>
                      <a:pt x="5" y="84"/>
                    </a:lnTo>
                    <a:lnTo>
                      <a:pt x="4" y="84"/>
                    </a:lnTo>
                    <a:lnTo>
                      <a:pt x="4" y="83"/>
                    </a:lnTo>
                    <a:lnTo>
                      <a:pt x="3" y="82"/>
                    </a:lnTo>
                    <a:lnTo>
                      <a:pt x="2" y="81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1"/>
                    </a:lnTo>
                    <a:lnTo>
                      <a:pt x="1" y="80"/>
                    </a:lnTo>
                    <a:lnTo>
                      <a:pt x="1" y="79"/>
                    </a:lnTo>
                    <a:lnTo>
                      <a:pt x="2" y="79"/>
                    </a:lnTo>
                    <a:lnTo>
                      <a:pt x="3" y="78"/>
                    </a:lnTo>
                    <a:lnTo>
                      <a:pt x="4" y="78"/>
                    </a:lnTo>
                    <a:lnTo>
                      <a:pt x="4" y="77"/>
                    </a:lnTo>
                    <a:lnTo>
                      <a:pt x="5" y="76"/>
                    </a:lnTo>
                    <a:lnTo>
                      <a:pt x="6" y="75"/>
                    </a:lnTo>
                    <a:lnTo>
                      <a:pt x="7" y="74"/>
                    </a:lnTo>
                    <a:lnTo>
                      <a:pt x="7" y="75"/>
                    </a:lnTo>
                    <a:lnTo>
                      <a:pt x="8" y="74"/>
                    </a:lnTo>
                    <a:lnTo>
                      <a:pt x="9" y="73"/>
                    </a:lnTo>
                    <a:lnTo>
                      <a:pt x="9" y="72"/>
                    </a:lnTo>
                    <a:lnTo>
                      <a:pt x="8" y="72"/>
                    </a:lnTo>
                    <a:lnTo>
                      <a:pt x="7" y="71"/>
                    </a:lnTo>
                    <a:lnTo>
                      <a:pt x="6" y="71"/>
                    </a:lnTo>
                    <a:lnTo>
                      <a:pt x="5" y="71"/>
                    </a:lnTo>
                    <a:lnTo>
                      <a:pt x="4" y="71"/>
                    </a:lnTo>
                    <a:lnTo>
                      <a:pt x="4" y="70"/>
                    </a:lnTo>
                    <a:lnTo>
                      <a:pt x="5" y="69"/>
                    </a:lnTo>
                    <a:lnTo>
                      <a:pt x="6" y="69"/>
                    </a:lnTo>
                    <a:lnTo>
                      <a:pt x="7" y="68"/>
                    </a:lnTo>
                    <a:lnTo>
                      <a:pt x="8" y="67"/>
                    </a:lnTo>
                    <a:lnTo>
                      <a:pt x="9" y="66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0" y="64"/>
                    </a:lnTo>
                    <a:lnTo>
                      <a:pt x="11" y="64"/>
                    </a:lnTo>
                    <a:lnTo>
                      <a:pt x="11" y="63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60"/>
                    </a:lnTo>
                    <a:lnTo>
                      <a:pt x="16" y="59"/>
                    </a:lnTo>
                    <a:lnTo>
                      <a:pt x="15" y="57"/>
                    </a:lnTo>
                    <a:lnTo>
                      <a:pt x="15" y="56"/>
                    </a:lnTo>
                    <a:lnTo>
                      <a:pt x="16" y="54"/>
                    </a:lnTo>
                    <a:lnTo>
                      <a:pt x="19" y="53"/>
                    </a:lnTo>
                    <a:lnTo>
                      <a:pt x="18" y="52"/>
                    </a:lnTo>
                    <a:lnTo>
                      <a:pt x="17" y="51"/>
                    </a:lnTo>
                    <a:lnTo>
                      <a:pt x="17" y="50"/>
                    </a:lnTo>
                    <a:lnTo>
                      <a:pt x="17" y="48"/>
                    </a:lnTo>
                    <a:lnTo>
                      <a:pt x="17" y="47"/>
                    </a:lnTo>
                    <a:lnTo>
                      <a:pt x="19" y="44"/>
                    </a:lnTo>
                    <a:lnTo>
                      <a:pt x="12" y="35"/>
                    </a:lnTo>
                    <a:lnTo>
                      <a:pt x="11" y="36"/>
                    </a:lnTo>
                    <a:lnTo>
                      <a:pt x="9" y="35"/>
                    </a:lnTo>
                    <a:lnTo>
                      <a:pt x="10" y="32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1" y="29"/>
                    </a:lnTo>
                    <a:lnTo>
                      <a:pt x="11" y="27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5" y="16"/>
                    </a:lnTo>
                    <a:lnTo>
                      <a:pt x="13" y="13"/>
                    </a:lnTo>
                    <a:lnTo>
                      <a:pt x="11" y="15"/>
                    </a:lnTo>
                    <a:lnTo>
                      <a:pt x="11" y="16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8" y="9"/>
                    </a:lnTo>
                    <a:close/>
                  </a:path>
                </a:pathLst>
              </a:custGeom>
              <a:gradFill>
                <a:gsLst>
                  <a:gs pos="50000">
                    <a:srgbClr val="92D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75" name="230"/>
              <p:cNvSpPr>
                <a:spLocks/>
              </p:cNvSpPr>
              <p:nvPr/>
            </p:nvSpPr>
            <p:spPr bwMode="auto">
              <a:xfrm>
                <a:off x="578746" y="2585154"/>
                <a:ext cx="1094585" cy="661603"/>
              </a:xfrm>
              <a:custGeom>
                <a:avLst/>
                <a:gdLst>
                  <a:gd name="T0" fmla="*/ 6 w 87"/>
                  <a:gd name="T1" fmla="*/ 16 h 54"/>
                  <a:gd name="T2" fmla="*/ 16 w 87"/>
                  <a:gd name="T3" fmla="*/ 16 h 54"/>
                  <a:gd name="T4" fmla="*/ 18 w 87"/>
                  <a:gd name="T5" fmla="*/ 12 h 54"/>
                  <a:gd name="T6" fmla="*/ 23 w 87"/>
                  <a:gd name="T7" fmla="*/ 13 h 54"/>
                  <a:gd name="T8" fmla="*/ 26 w 87"/>
                  <a:gd name="T9" fmla="*/ 11 h 54"/>
                  <a:gd name="T10" fmla="*/ 30 w 87"/>
                  <a:gd name="T11" fmla="*/ 5 h 54"/>
                  <a:gd name="T12" fmla="*/ 37 w 87"/>
                  <a:gd name="T13" fmla="*/ 1 h 54"/>
                  <a:gd name="T14" fmla="*/ 38 w 87"/>
                  <a:gd name="T15" fmla="*/ 0 h 54"/>
                  <a:gd name="T16" fmla="*/ 43 w 87"/>
                  <a:gd name="T17" fmla="*/ 1 h 54"/>
                  <a:gd name="T18" fmla="*/ 47 w 87"/>
                  <a:gd name="T19" fmla="*/ 4 h 54"/>
                  <a:gd name="T20" fmla="*/ 49 w 87"/>
                  <a:gd name="T21" fmla="*/ 5 h 54"/>
                  <a:gd name="T22" fmla="*/ 55 w 87"/>
                  <a:gd name="T23" fmla="*/ 2 h 54"/>
                  <a:gd name="T24" fmla="*/ 58 w 87"/>
                  <a:gd name="T25" fmla="*/ 5 h 54"/>
                  <a:gd name="T26" fmla="*/ 64 w 87"/>
                  <a:gd name="T27" fmla="*/ 4 h 54"/>
                  <a:gd name="T28" fmla="*/ 68 w 87"/>
                  <a:gd name="T29" fmla="*/ 9 h 54"/>
                  <a:gd name="T30" fmla="*/ 69 w 87"/>
                  <a:gd name="T31" fmla="*/ 13 h 54"/>
                  <a:gd name="T32" fmla="*/ 73 w 87"/>
                  <a:gd name="T33" fmla="*/ 15 h 54"/>
                  <a:gd name="T34" fmla="*/ 77 w 87"/>
                  <a:gd name="T35" fmla="*/ 20 h 54"/>
                  <a:gd name="T36" fmla="*/ 80 w 87"/>
                  <a:gd name="T37" fmla="*/ 20 h 54"/>
                  <a:gd name="T38" fmla="*/ 82 w 87"/>
                  <a:gd name="T39" fmla="*/ 21 h 54"/>
                  <a:gd name="T40" fmla="*/ 83 w 87"/>
                  <a:gd name="T41" fmla="*/ 24 h 54"/>
                  <a:gd name="T42" fmla="*/ 85 w 87"/>
                  <a:gd name="T43" fmla="*/ 29 h 54"/>
                  <a:gd name="T44" fmla="*/ 82 w 87"/>
                  <a:gd name="T45" fmla="*/ 36 h 54"/>
                  <a:gd name="T46" fmla="*/ 69 w 87"/>
                  <a:gd name="T47" fmla="*/ 36 h 54"/>
                  <a:gd name="T48" fmla="*/ 57 w 87"/>
                  <a:gd name="T49" fmla="*/ 41 h 54"/>
                  <a:gd name="T50" fmla="*/ 50 w 87"/>
                  <a:gd name="T51" fmla="*/ 42 h 54"/>
                  <a:gd name="T52" fmla="*/ 49 w 87"/>
                  <a:gd name="T53" fmla="*/ 46 h 54"/>
                  <a:gd name="T54" fmla="*/ 48 w 87"/>
                  <a:gd name="T55" fmla="*/ 47 h 54"/>
                  <a:gd name="T56" fmla="*/ 46 w 87"/>
                  <a:gd name="T57" fmla="*/ 49 h 54"/>
                  <a:gd name="T58" fmla="*/ 44 w 87"/>
                  <a:gd name="T59" fmla="*/ 49 h 54"/>
                  <a:gd name="T60" fmla="*/ 39 w 87"/>
                  <a:gd name="T61" fmla="*/ 48 h 54"/>
                  <a:gd name="T62" fmla="*/ 35 w 87"/>
                  <a:gd name="T63" fmla="*/ 48 h 54"/>
                  <a:gd name="T64" fmla="*/ 35 w 87"/>
                  <a:gd name="T65" fmla="*/ 52 h 54"/>
                  <a:gd name="T66" fmla="*/ 34 w 87"/>
                  <a:gd name="T67" fmla="*/ 54 h 54"/>
                  <a:gd name="T68" fmla="*/ 29 w 87"/>
                  <a:gd name="T69" fmla="*/ 53 h 54"/>
                  <a:gd name="T70" fmla="*/ 27 w 87"/>
                  <a:gd name="T71" fmla="*/ 51 h 54"/>
                  <a:gd name="T72" fmla="*/ 28 w 87"/>
                  <a:gd name="T73" fmla="*/ 49 h 54"/>
                  <a:gd name="T74" fmla="*/ 23 w 87"/>
                  <a:gd name="T75" fmla="*/ 49 h 54"/>
                  <a:gd name="T76" fmla="*/ 16 w 87"/>
                  <a:gd name="T77" fmla="*/ 52 h 54"/>
                  <a:gd name="T78" fmla="*/ 9 w 87"/>
                  <a:gd name="T79" fmla="*/ 36 h 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7"/>
                  <a:gd name="T121" fmla="*/ 0 h 54"/>
                  <a:gd name="T122" fmla="*/ 87 w 87"/>
                  <a:gd name="T123" fmla="*/ 54 h 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7" h="54">
                    <a:moveTo>
                      <a:pt x="0" y="19"/>
                    </a:moveTo>
                    <a:lnTo>
                      <a:pt x="6" y="16"/>
                    </a:lnTo>
                    <a:lnTo>
                      <a:pt x="8" y="19"/>
                    </a:lnTo>
                    <a:lnTo>
                      <a:pt x="16" y="16"/>
                    </a:lnTo>
                    <a:lnTo>
                      <a:pt x="15" y="14"/>
                    </a:lnTo>
                    <a:lnTo>
                      <a:pt x="18" y="12"/>
                    </a:lnTo>
                    <a:lnTo>
                      <a:pt x="23" y="16"/>
                    </a:lnTo>
                    <a:lnTo>
                      <a:pt x="23" y="13"/>
                    </a:lnTo>
                    <a:lnTo>
                      <a:pt x="26" y="12"/>
                    </a:lnTo>
                    <a:lnTo>
                      <a:pt x="26" y="11"/>
                    </a:lnTo>
                    <a:lnTo>
                      <a:pt x="32" y="9"/>
                    </a:lnTo>
                    <a:lnTo>
                      <a:pt x="30" y="5"/>
                    </a:lnTo>
                    <a:lnTo>
                      <a:pt x="37" y="0"/>
                    </a:lnTo>
                    <a:lnTo>
                      <a:pt x="37" y="1"/>
                    </a:lnTo>
                    <a:lnTo>
                      <a:pt x="38" y="0"/>
                    </a:lnTo>
                    <a:lnTo>
                      <a:pt x="40" y="2"/>
                    </a:lnTo>
                    <a:lnTo>
                      <a:pt x="43" y="1"/>
                    </a:lnTo>
                    <a:lnTo>
                      <a:pt x="45" y="0"/>
                    </a:lnTo>
                    <a:lnTo>
                      <a:pt x="47" y="4"/>
                    </a:lnTo>
                    <a:lnTo>
                      <a:pt x="48" y="3"/>
                    </a:lnTo>
                    <a:lnTo>
                      <a:pt x="49" y="5"/>
                    </a:lnTo>
                    <a:lnTo>
                      <a:pt x="51" y="4"/>
                    </a:lnTo>
                    <a:lnTo>
                      <a:pt x="55" y="2"/>
                    </a:lnTo>
                    <a:lnTo>
                      <a:pt x="57" y="5"/>
                    </a:lnTo>
                    <a:lnTo>
                      <a:pt x="58" y="5"/>
                    </a:lnTo>
                    <a:lnTo>
                      <a:pt x="59" y="6"/>
                    </a:lnTo>
                    <a:lnTo>
                      <a:pt x="64" y="4"/>
                    </a:lnTo>
                    <a:lnTo>
                      <a:pt x="66" y="10"/>
                    </a:lnTo>
                    <a:lnTo>
                      <a:pt x="68" y="9"/>
                    </a:lnTo>
                    <a:lnTo>
                      <a:pt x="68" y="10"/>
                    </a:lnTo>
                    <a:lnTo>
                      <a:pt x="69" y="13"/>
                    </a:lnTo>
                    <a:lnTo>
                      <a:pt x="71" y="14"/>
                    </a:lnTo>
                    <a:lnTo>
                      <a:pt x="73" y="15"/>
                    </a:lnTo>
                    <a:lnTo>
                      <a:pt x="75" y="19"/>
                    </a:lnTo>
                    <a:lnTo>
                      <a:pt x="77" y="20"/>
                    </a:lnTo>
                    <a:lnTo>
                      <a:pt x="78" y="21"/>
                    </a:lnTo>
                    <a:lnTo>
                      <a:pt x="80" y="20"/>
                    </a:lnTo>
                    <a:lnTo>
                      <a:pt x="81" y="22"/>
                    </a:lnTo>
                    <a:lnTo>
                      <a:pt x="82" y="21"/>
                    </a:lnTo>
                    <a:lnTo>
                      <a:pt x="84" y="23"/>
                    </a:lnTo>
                    <a:lnTo>
                      <a:pt x="83" y="24"/>
                    </a:lnTo>
                    <a:lnTo>
                      <a:pt x="85" y="26"/>
                    </a:lnTo>
                    <a:lnTo>
                      <a:pt x="85" y="29"/>
                    </a:lnTo>
                    <a:lnTo>
                      <a:pt x="87" y="33"/>
                    </a:lnTo>
                    <a:lnTo>
                      <a:pt x="82" y="36"/>
                    </a:lnTo>
                    <a:lnTo>
                      <a:pt x="79" y="31"/>
                    </a:lnTo>
                    <a:lnTo>
                      <a:pt x="69" y="36"/>
                    </a:lnTo>
                    <a:lnTo>
                      <a:pt x="62" y="41"/>
                    </a:lnTo>
                    <a:lnTo>
                      <a:pt x="57" y="41"/>
                    </a:lnTo>
                    <a:lnTo>
                      <a:pt x="50" y="42"/>
                    </a:lnTo>
                    <a:lnTo>
                      <a:pt x="50" y="43"/>
                    </a:lnTo>
                    <a:lnTo>
                      <a:pt x="49" y="46"/>
                    </a:lnTo>
                    <a:lnTo>
                      <a:pt x="49" y="47"/>
                    </a:lnTo>
                    <a:lnTo>
                      <a:pt x="48" y="47"/>
                    </a:lnTo>
                    <a:lnTo>
                      <a:pt x="47" y="47"/>
                    </a:lnTo>
                    <a:lnTo>
                      <a:pt x="46" y="49"/>
                    </a:lnTo>
                    <a:lnTo>
                      <a:pt x="45" y="49"/>
                    </a:lnTo>
                    <a:lnTo>
                      <a:pt x="44" y="49"/>
                    </a:lnTo>
                    <a:lnTo>
                      <a:pt x="42" y="48"/>
                    </a:lnTo>
                    <a:lnTo>
                      <a:pt x="39" y="48"/>
                    </a:lnTo>
                    <a:lnTo>
                      <a:pt x="36" y="48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5" y="52"/>
                    </a:lnTo>
                    <a:lnTo>
                      <a:pt x="35" y="54"/>
                    </a:lnTo>
                    <a:lnTo>
                      <a:pt x="34" y="54"/>
                    </a:lnTo>
                    <a:lnTo>
                      <a:pt x="32" y="54"/>
                    </a:lnTo>
                    <a:lnTo>
                      <a:pt x="29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8" y="51"/>
                    </a:lnTo>
                    <a:lnTo>
                      <a:pt x="28" y="49"/>
                    </a:lnTo>
                    <a:lnTo>
                      <a:pt x="25" y="49"/>
                    </a:lnTo>
                    <a:lnTo>
                      <a:pt x="23" y="49"/>
                    </a:lnTo>
                    <a:lnTo>
                      <a:pt x="22" y="50"/>
                    </a:lnTo>
                    <a:lnTo>
                      <a:pt x="16" y="52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92D050">
                  <a:alpha val="71000"/>
                </a:srgbClr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76" name="220"/>
              <p:cNvSpPr>
                <a:spLocks/>
              </p:cNvSpPr>
              <p:nvPr/>
            </p:nvSpPr>
            <p:spPr bwMode="auto">
              <a:xfrm>
                <a:off x="2613429" y="159399"/>
                <a:ext cx="830375" cy="1016909"/>
              </a:xfrm>
              <a:custGeom>
                <a:avLst/>
                <a:gdLst>
                  <a:gd name="T0" fmla="*/ 3 w 66"/>
                  <a:gd name="T1" fmla="*/ 26 h 83"/>
                  <a:gd name="T2" fmla="*/ 15 w 66"/>
                  <a:gd name="T3" fmla="*/ 20 h 83"/>
                  <a:gd name="T4" fmla="*/ 25 w 66"/>
                  <a:gd name="T5" fmla="*/ 17 h 83"/>
                  <a:gd name="T6" fmla="*/ 26 w 66"/>
                  <a:gd name="T7" fmla="*/ 18 h 83"/>
                  <a:gd name="T8" fmla="*/ 28 w 66"/>
                  <a:gd name="T9" fmla="*/ 17 h 83"/>
                  <a:gd name="T10" fmla="*/ 25 w 66"/>
                  <a:gd name="T11" fmla="*/ 5 h 83"/>
                  <a:gd name="T12" fmla="*/ 43 w 66"/>
                  <a:gd name="T13" fmla="*/ 20 h 83"/>
                  <a:gd name="T14" fmla="*/ 49 w 66"/>
                  <a:gd name="T15" fmla="*/ 35 h 83"/>
                  <a:gd name="T16" fmla="*/ 51 w 66"/>
                  <a:gd name="T17" fmla="*/ 35 h 83"/>
                  <a:gd name="T18" fmla="*/ 53 w 66"/>
                  <a:gd name="T19" fmla="*/ 34 h 83"/>
                  <a:gd name="T20" fmla="*/ 58 w 66"/>
                  <a:gd name="T21" fmla="*/ 37 h 83"/>
                  <a:gd name="T22" fmla="*/ 62 w 66"/>
                  <a:gd name="T23" fmla="*/ 36 h 83"/>
                  <a:gd name="T24" fmla="*/ 66 w 66"/>
                  <a:gd name="T25" fmla="*/ 37 h 83"/>
                  <a:gd name="T26" fmla="*/ 64 w 66"/>
                  <a:gd name="T27" fmla="*/ 41 h 83"/>
                  <a:gd name="T28" fmla="*/ 61 w 66"/>
                  <a:gd name="T29" fmla="*/ 42 h 83"/>
                  <a:gd name="T30" fmla="*/ 59 w 66"/>
                  <a:gd name="T31" fmla="*/ 43 h 83"/>
                  <a:gd name="T32" fmla="*/ 58 w 66"/>
                  <a:gd name="T33" fmla="*/ 44 h 83"/>
                  <a:gd name="T34" fmla="*/ 56 w 66"/>
                  <a:gd name="T35" fmla="*/ 47 h 83"/>
                  <a:gd name="T36" fmla="*/ 56 w 66"/>
                  <a:gd name="T37" fmla="*/ 49 h 83"/>
                  <a:gd name="T38" fmla="*/ 56 w 66"/>
                  <a:gd name="T39" fmla="*/ 51 h 83"/>
                  <a:gd name="T40" fmla="*/ 55 w 66"/>
                  <a:gd name="T41" fmla="*/ 52 h 83"/>
                  <a:gd name="T42" fmla="*/ 54 w 66"/>
                  <a:gd name="T43" fmla="*/ 56 h 83"/>
                  <a:gd name="T44" fmla="*/ 53 w 66"/>
                  <a:gd name="T45" fmla="*/ 59 h 83"/>
                  <a:gd name="T46" fmla="*/ 54 w 66"/>
                  <a:gd name="T47" fmla="*/ 61 h 83"/>
                  <a:gd name="T48" fmla="*/ 53 w 66"/>
                  <a:gd name="T49" fmla="*/ 63 h 83"/>
                  <a:gd name="T50" fmla="*/ 55 w 66"/>
                  <a:gd name="T51" fmla="*/ 64 h 83"/>
                  <a:gd name="T52" fmla="*/ 57 w 66"/>
                  <a:gd name="T53" fmla="*/ 65 h 83"/>
                  <a:gd name="T54" fmla="*/ 58 w 66"/>
                  <a:gd name="T55" fmla="*/ 66 h 83"/>
                  <a:gd name="T56" fmla="*/ 59 w 66"/>
                  <a:gd name="T57" fmla="*/ 67 h 83"/>
                  <a:gd name="T58" fmla="*/ 58 w 66"/>
                  <a:gd name="T59" fmla="*/ 68 h 83"/>
                  <a:gd name="T60" fmla="*/ 59 w 66"/>
                  <a:gd name="T61" fmla="*/ 69 h 83"/>
                  <a:gd name="T62" fmla="*/ 60 w 66"/>
                  <a:gd name="T63" fmla="*/ 70 h 83"/>
                  <a:gd name="T64" fmla="*/ 60 w 66"/>
                  <a:gd name="T65" fmla="*/ 71 h 83"/>
                  <a:gd name="T66" fmla="*/ 53 w 66"/>
                  <a:gd name="T67" fmla="*/ 76 h 83"/>
                  <a:gd name="T68" fmla="*/ 45 w 66"/>
                  <a:gd name="T69" fmla="*/ 75 h 83"/>
                  <a:gd name="T70" fmla="*/ 43 w 66"/>
                  <a:gd name="T71" fmla="*/ 81 h 83"/>
                  <a:gd name="T72" fmla="*/ 37 w 66"/>
                  <a:gd name="T73" fmla="*/ 80 h 83"/>
                  <a:gd name="T74" fmla="*/ 30 w 66"/>
                  <a:gd name="T75" fmla="*/ 80 h 83"/>
                  <a:gd name="T76" fmla="*/ 22 w 66"/>
                  <a:gd name="T77" fmla="*/ 80 h 83"/>
                  <a:gd name="T78" fmla="*/ 17 w 66"/>
                  <a:gd name="T79" fmla="*/ 72 h 83"/>
                  <a:gd name="T80" fmla="*/ 12 w 66"/>
                  <a:gd name="T81" fmla="*/ 56 h 83"/>
                  <a:gd name="T82" fmla="*/ 7 w 66"/>
                  <a:gd name="T83" fmla="*/ 47 h 83"/>
                  <a:gd name="T84" fmla="*/ 0 w 66"/>
                  <a:gd name="T85" fmla="*/ 35 h 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6"/>
                  <a:gd name="T130" fmla="*/ 0 h 83"/>
                  <a:gd name="T131" fmla="*/ 66 w 66"/>
                  <a:gd name="T132" fmla="*/ 83 h 8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6" h="83">
                    <a:moveTo>
                      <a:pt x="0" y="35"/>
                    </a:moveTo>
                    <a:lnTo>
                      <a:pt x="6" y="32"/>
                    </a:lnTo>
                    <a:lnTo>
                      <a:pt x="3" y="26"/>
                    </a:lnTo>
                    <a:lnTo>
                      <a:pt x="9" y="23"/>
                    </a:lnTo>
                    <a:lnTo>
                      <a:pt x="11" y="25"/>
                    </a:lnTo>
                    <a:lnTo>
                      <a:pt x="15" y="20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5" y="17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25" y="5"/>
                    </a:lnTo>
                    <a:lnTo>
                      <a:pt x="36" y="0"/>
                    </a:lnTo>
                    <a:lnTo>
                      <a:pt x="38" y="10"/>
                    </a:lnTo>
                    <a:lnTo>
                      <a:pt x="43" y="20"/>
                    </a:lnTo>
                    <a:lnTo>
                      <a:pt x="46" y="24"/>
                    </a:lnTo>
                    <a:lnTo>
                      <a:pt x="49" y="34"/>
                    </a:lnTo>
                    <a:lnTo>
                      <a:pt x="49" y="35"/>
                    </a:lnTo>
                    <a:lnTo>
                      <a:pt x="50" y="36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2" y="35"/>
                    </a:lnTo>
                    <a:lnTo>
                      <a:pt x="53" y="34"/>
                    </a:lnTo>
                    <a:lnTo>
                      <a:pt x="55" y="36"/>
                    </a:lnTo>
                    <a:lnTo>
                      <a:pt x="56" y="36"/>
                    </a:lnTo>
                    <a:lnTo>
                      <a:pt x="58" y="37"/>
                    </a:lnTo>
                    <a:lnTo>
                      <a:pt x="59" y="37"/>
                    </a:lnTo>
                    <a:lnTo>
                      <a:pt x="60" y="37"/>
                    </a:lnTo>
                    <a:lnTo>
                      <a:pt x="62" y="36"/>
                    </a:lnTo>
                    <a:lnTo>
                      <a:pt x="63" y="36"/>
                    </a:lnTo>
                    <a:lnTo>
                      <a:pt x="64" y="35"/>
                    </a:lnTo>
                    <a:lnTo>
                      <a:pt x="66" y="37"/>
                    </a:lnTo>
                    <a:lnTo>
                      <a:pt x="64" y="39"/>
                    </a:lnTo>
                    <a:lnTo>
                      <a:pt x="64" y="41"/>
                    </a:lnTo>
                    <a:lnTo>
                      <a:pt x="62" y="41"/>
                    </a:lnTo>
                    <a:lnTo>
                      <a:pt x="61" y="42"/>
                    </a:lnTo>
                    <a:lnTo>
                      <a:pt x="60" y="42"/>
                    </a:lnTo>
                    <a:lnTo>
                      <a:pt x="59" y="43"/>
                    </a:lnTo>
                    <a:lnTo>
                      <a:pt x="59" y="44"/>
                    </a:lnTo>
                    <a:lnTo>
                      <a:pt x="58" y="44"/>
                    </a:lnTo>
                    <a:lnTo>
                      <a:pt x="57" y="45"/>
                    </a:lnTo>
                    <a:lnTo>
                      <a:pt x="57" y="46"/>
                    </a:lnTo>
                    <a:lnTo>
                      <a:pt x="56" y="47"/>
                    </a:lnTo>
                    <a:lnTo>
                      <a:pt x="56" y="48"/>
                    </a:lnTo>
                    <a:lnTo>
                      <a:pt x="56" y="49"/>
                    </a:lnTo>
                    <a:lnTo>
                      <a:pt x="56" y="50"/>
                    </a:lnTo>
                    <a:lnTo>
                      <a:pt x="56" y="51"/>
                    </a:lnTo>
                    <a:lnTo>
                      <a:pt x="55" y="51"/>
                    </a:lnTo>
                    <a:lnTo>
                      <a:pt x="55" y="52"/>
                    </a:lnTo>
                    <a:lnTo>
                      <a:pt x="55" y="53"/>
                    </a:lnTo>
                    <a:lnTo>
                      <a:pt x="54" y="54"/>
                    </a:lnTo>
                    <a:lnTo>
                      <a:pt x="54" y="56"/>
                    </a:lnTo>
                    <a:lnTo>
                      <a:pt x="54" y="57"/>
                    </a:lnTo>
                    <a:lnTo>
                      <a:pt x="53" y="58"/>
                    </a:lnTo>
                    <a:lnTo>
                      <a:pt x="53" y="59"/>
                    </a:lnTo>
                    <a:lnTo>
                      <a:pt x="53" y="60"/>
                    </a:lnTo>
                    <a:lnTo>
                      <a:pt x="53" y="61"/>
                    </a:lnTo>
                    <a:lnTo>
                      <a:pt x="54" y="61"/>
                    </a:lnTo>
                    <a:lnTo>
                      <a:pt x="54" y="62"/>
                    </a:lnTo>
                    <a:lnTo>
                      <a:pt x="53" y="62"/>
                    </a:lnTo>
                    <a:lnTo>
                      <a:pt x="53" y="63"/>
                    </a:lnTo>
                    <a:lnTo>
                      <a:pt x="54" y="64"/>
                    </a:lnTo>
                    <a:lnTo>
                      <a:pt x="55" y="64"/>
                    </a:lnTo>
                    <a:lnTo>
                      <a:pt x="56" y="65"/>
                    </a:lnTo>
                    <a:lnTo>
                      <a:pt x="57" y="65"/>
                    </a:lnTo>
                    <a:lnTo>
                      <a:pt x="58" y="66"/>
                    </a:lnTo>
                    <a:lnTo>
                      <a:pt x="59" y="66"/>
                    </a:lnTo>
                    <a:lnTo>
                      <a:pt x="59" y="67"/>
                    </a:lnTo>
                    <a:lnTo>
                      <a:pt x="58" y="67"/>
                    </a:lnTo>
                    <a:lnTo>
                      <a:pt x="58" y="68"/>
                    </a:lnTo>
                    <a:lnTo>
                      <a:pt x="58" y="69"/>
                    </a:lnTo>
                    <a:lnTo>
                      <a:pt x="59" y="69"/>
                    </a:lnTo>
                    <a:lnTo>
                      <a:pt x="59" y="70"/>
                    </a:lnTo>
                    <a:lnTo>
                      <a:pt x="60" y="70"/>
                    </a:lnTo>
                    <a:lnTo>
                      <a:pt x="60" y="71"/>
                    </a:lnTo>
                    <a:lnTo>
                      <a:pt x="56" y="72"/>
                    </a:lnTo>
                    <a:lnTo>
                      <a:pt x="57" y="74"/>
                    </a:lnTo>
                    <a:lnTo>
                      <a:pt x="53" y="76"/>
                    </a:lnTo>
                    <a:lnTo>
                      <a:pt x="51" y="73"/>
                    </a:lnTo>
                    <a:lnTo>
                      <a:pt x="46" y="77"/>
                    </a:lnTo>
                    <a:lnTo>
                      <a:pt x="45" y="75"/>
                    </a:lnTo>
                    <a:lnTo>
                      <a:pt x="43" y="76"/>
                    </a:lnTo>
                    <a:lnTo>
                      <a:pt x="42" y="77"/>
                    </a:lnTo>
                    <a:lnTo>
                      <a:pt x="43" y="81"/>
                    </a:lnTo>
                    <a:lnTo>
                      <a:pt x="41" y="83"/>
                    </a:lnTo>
                    <a:lnTo>
                      <a:pt x="38" y="80"/>
                    </a:lnTo>
                    <a:lnTo>
                      <a:pt x="37" y="80"/>
                    </a:lnTo>
                    <a:lnTo>
                      <a:pt x="34" y="80"/>
                    </a:lnTo>
                    <a:lnTo>
                      <a:pt x="33" y="80"/>
                    </a:lnTo>
                    <a:lnTo>
                      <a:pt x="30" y="80"/>
                    </a:lnTo>
                    <a:lnTo>
                      <a:pt x="27" y="80"/>
                    </a:lnTo>
                    <a:lnTo>
                      <a:pt x="22" y="80"/>
                    </a:lnTo>
                    <a:lnTo>
                      <a:pt x="21" y="79"/>
                    </a:lnTo>
                    <a:lnTo>
                      <a:pt x="17" y="81"/>
                    </a:lnTo>
                    <a:lnTo>
                      <a:pt x="17" y="72"/>
                    </a:lnTo>
                    <a:lnTo>
                      <a:pt x="11" y="60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1" y="55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5" y="47"/>
                    </a:lnTo>
                    <a:lnTo>
                      <a:pt x="0" y="35"/>
                    </a:lnTo>
                    <a:close/>
                  </a:path>
                </a:pathLst>
              </a:custGeom>
              <a:gradFill>
                <a:gsLst>
                  <a:gs pos="50000">
                    <a:srgbClr val="92D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77" name="180"/>
              <p:cNvSpPr>
                <a:spLocks/>
              </p:cNvSpPr>
              <p:nvPr/>
            </p:nvSpPr>
            <p:spPr bwMode="auto">
              <a:xfrm>
                <a:off x="780049" y="2964964"/>
                <a:ext cx="1207818" cy="1004657"/>
              </a:xfrm>
              <a:custGeom>
                <a:avLst/>
                <a:gdLst>
                  <a:gd name="T0" fmla="*/ 6 w 96"/>
                  <a:gd name="T1" fmla="*/ 19 h 82"/>
                  <a:gd name="T2" fmla="*/ 9 w 96"/>
                  <a:gd name="T3" fmla="*/ 18 h 82"/>
                  <a:gd name="T4" fmla="*/ 12 w 96"/>
                  <a:gd name="T5" fmla="*/ 20 h 82"/>
                  <a:gd name="T6" fmla="*/ 11 w 96"/>
                  <a:gd name="T7" fmla="*/ 22 h 82"/>
                  <a:gd name="T8" fmla="*/ 16 w 96"/>
                  <a:gd name="T9" fmla="*/ 23 h 82"/>
                  <a:gd name="T10" fmla="*/ 19 w 96"/>
                  <a:gd name="T11" fmla="*/ 23 h 82"/>
                  <a:gd name="T12" fmla="*/ 19 w 96"/>
                  <a:gd name="T13" fmla="*/ 19 h 82"/>
                  <a:gd name="T14" fmla="*/ 20 w 96"/>
                  <a:gd name="T15" fmla="*/ 17 h 82"/>
                  <a:gd name="T16" fmla="*/ 26 w 96"/>
                  <a:gd name="T17" fmla="*/ 17 h 82"/>
                  <a:gd name="T18" fmla="*/ 29 w 96"/>
                  <a:gd name="T19" fmla="*/ 18 h 82"/>
                  <a:gd name="T20" fmla="*/ 31 w 96"/>
                  <a:gd name="T21" fmla="*/ 16 h 82"/>
                  <a:gd name="T22" fmla="*/ 33 w 96"/>
                  <a:gd name="T23" fmla="*/ 16 h 82"/>
                  <a:gd name="T24" fmla="*/ 34 w 96"/>
                  <a:gd name="T25" fmla="*/ 12 h 82"/>
                  <a:gd name="T26" fmla="*/ 34 w 96"/>
                  <a:gd name="T27" fmla="*/ 11 h 82"/>
                  <a:gd name="T28" fmla="*/ 46 w 96"/>
                  <a:gd name="T29" fmla="*/ 10 h 82"/>
                  <a:gd name="T30" fmla="*/ 63 w 96"/>
                  <a:gd name="T31" fmla="*/ 0 h 82"/>
                  <a:gd name="T32" fmla="*/ 71 w 96"/>
                  <a:gd name="T33" fmla="*/ 2 h 82"/>
                  <a:gd name="T34" fmla="*/ 74 w 96"/>
                  <a:gd name="T35" fmla="*/ 7 h 82"/>
                  <a:gd name="T36" fmla="*/ 77 w 96"/>
                  <a:gd name="T37" fmla="*/ 10 h 82"/>
                  <a:gd name="T38" fmla="*/ 78 w 96"/>
                  <a:gd name="T39" fmla="*/ 14 h 82"/>
                  <a:gd name="T40" fmla="*/ 85 w 96"/>
                  <a:gd name="T41" fmla="*/ 25 h 82"/>
                  <a:gd name="T42" fmla="*/ 82 w 96"/>
                  <a:gd name="T43" fmla="*/ 34 h 82"/>
                  <a:gd name="T44" fmla="*/ 92 w 96"/>
                  <a:gd name="T45" fmla="*/ 38 h 82"/>
                  <a:gd name="T46" fmla="*/ 94 w 96"/>
                  <a:gd name="T47" fmla="*/ 46 h 82"/>
                  <a:gd name="T48" fmla="*/ 96 w 96"/>
                  <a:gd name="T49" fmla="*/ 51 h 82"/>
                  <a:gd name="T50" fmla="*/ 92 w 96"/>
                  <a:gd name="T51" fmla="*/ 54 h 82"/>
                  <a:gd name="T52" fmla="*/ 83 w 96"/>
                  <a:gd name="T53" fmla="*/ 51 h 82"/>
                  <a:gd name="T54" fmla="*/ 76 w 96"/>
                  <a:gd name="T55" fmla="*/ 46 h 82"/>
                  <a:gd name="T56" fmla="*/ 67 w 96"/>
                  <a:gd name="T57" fmla="*/ 52 h 82"/>
                  <a:gd name="T58" fmla="*/ 63 w 96"/>
                  <a:gd name="T59" fmla="*/ 62 h 82"/>
                  <a:gd name="T60" fmla="*/ 58 w 96"/>
                  <a:gd name="T61" fmla="*/ 61 h 82"/>
                  <a:gd name="T62" fmla="*/ 60 w 96"/>
                  <a:gd name="T63" fmla="*/ 69 h 82"/>
                  <a:gd name="T64" fmla="*/ 49 w 96"/>
                  <a:gd name="T65" fmla="*/ 72 h 82"/>
                  <a:gd name="T66" fmla="*/ 44 w 96"/>
                  <a:gd name="T67" fmla="*/ 69 h 82"/>
                  <a:gd name="T68" fmla="*/ 42 w 96"/>
                  <a:gd name="T69" fmla="*/ 68 h 82"/>
                  <a:gd name="T70" fmla="*/ 41 w 96"/>
                  <a:gd name="T71" fmla="*/ 67 h 82"/>
                  <a:gd name="T72" fmla="*/ 27 w 96"/>
                  <a:gd name="T73" fmla="*/ 74 h 82"/>
                  <a:gd name="T74" fmla="*/ 28 w 96"/>
                  <a:gd name="T75" fmla="*/ 77 h 82"/>
                  <a:gd name="T76" fmla="*/ 32 w 96"/>
                  <a:gd name="T77" fmla="*/ 78 h 82"/>
                  <a:gd name="T78" fmla="*/ 29 w 96"/>
                  <a:gd name="T79" fmla="*/ 80 h 82"/>
                  <a:gd name="T80" fmla="*/ 25 w 96"/>
                  <a:gd name="T81" fmla="*/ 72 h 82"/>
                  <a:gd name="T82" fmla="*/ 21 w 96"/>
                  <a:gd name="T83" fmla="*/ 64 h 82"/>
                  <a:gd name="T84" fmla="*/ 14 w 96"/>
                  <a:gd name="T85" fmla="*/ 50 h 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6"/>
                  <a:gd name="T130" fmla="*/ 0 h 82"/>
                  <a:gd name="T131" fmla="*/ 96 w 96"/>
                  <a:gd name="T132" fmla="*/ 82 h 8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6" h="82">
                    <a:moveTo>
                      <a:pt x="0" y="21"/>
                    </a:moveTo>
                    <a:lnTo>
                      <a:pt x="6" y="19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19" y="23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3" y="17"/>
                    </a:lnTo>
                    <a:lnTo>
                      <a:pt x="26" y="17"/>
                    </a:lnTo>
                    <a:lnTo>
                      <a:pt x="28" y="18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3" y="15"/>
                    </a:lnTo>
                    <a:lnTo>
                      <a:pt x="34" y="12"/>
                    </a:lnTo>
                    <a:lnTo>
                      <a:pt x="34" y="11"/>
                    </a:lnTo>
                    <a:lnTo>
                      <a:pt x="41" y="10"/>
                    </a:lnTo>
                    <a:lnTo>
                      <a:pt x="46" y="10"/>
                    </a:lnTo>
                    <a:lnTo>
                      <a:pt x="53" y="5"/>
                    </a:lnTo>
                    <a:lnTo>
                      <a:pt x="63" y="0"/>
                    </a:lnTo>
                    <a:lnTo>
                      <a:pt x="66" y="5"/>
                    </a:lnTo>
                    <a:lnTo>
                      <a:pt x="71" y="2"/>
                    </a:lnTo>
                    <a:lnTo>
                      <a:pt x="73" y="5"/>
                    </a:lnTo>
                    <a:lnTo>
                      <a:pt x="74" y="7"/>
                    </a:lnTo>
                    <a:lnTo>
                      <a:pt x="76" y="7"/>
                    </a:lnTo>
                    <a:lnTo>
                      <a:pt x="77" y="10"/>
                    </a:lnTo>
                    <a:lnTo>
                      <a:pt x="75" y="10"/>
                    </a:lnTo>
                    <a:lnTo>
                      <a:pt x="78" y="14"/>
                    </a:lnTo>
                    <a:lnTo>
                      <a:pt x="86" y="15"/>
                    </a:lnTo>
                    <a:lnTo>
                      <a:pt x="85" y="25"/>
                    </a:lnTo>
                    <a:lnTo>
                      <a:pt x="82" y="25"/>
                    </a:lnTo>
                    <a:lnTo>
                      <a:pt x="82" y="34"/>
                    </a:lnTo>
                    <a:lnTo>
                      <a:pt x="94" y="35"/>
                    </a:lnTo>
                    <a:lnTo>
                      <a:pt x="92" y="38"/>
                    </a:lnTo>
                    <a:lnTo>
                      <a:pt x="95" y="42"/>
                    </a:lnTo>
                    <a:lnTo>
                      <a:pt x="94" y="46"/>
                    </a:lnTo>
                    <a:lnTo>
                      <a:pt x="96" y="48"/>
                    </a:lnTo>
                    <a:lnTo>
                      <a:pt x="96" y="51"/>
                    </a:lnTo>
                    <a:lnTo>
                      <a:pt x="94" y="50"/>
                    </a:lnTo>
                    <a:lnTo>
                      <a:pt x="92" y="54"/>
                    </a:lnTo>
                    <a:lnTo>
                      <a:pt x="91" y="54"/>
                    </a:lnTo>
                    <a:lnTo>
                      <a:pt x="83" y="51"/>
                    </a:lnTo>
                    <a:lnTo>
                      <a:pt x="84" y="49"/>
                    </a:lnTo>
                    <a:lnTo>
                      <a:pt x="76" y="46"/>
                    </a:lnTo>
                    <a:lnTo>
                      <a:pt x="76" y="47"/>
                    </a:lnTo>
                    <a:lnTo>
                      <a:pt x="67" y="52"/>
                    </a:lnTo>
                    <a:lnTo>
                      <a:pt x="69" y="59"/>
                    </a:lnTo>
                    <a:lnTo>
                      <a:pt x="63" y="62"/>
                    </a:lnTo>
                    <a:lnTo>
                      <a:pt x="61" y="58"/>
                    </a:lnTo>
                    <a:lnTo>
                      <a:pt x="58" y="61"/>
                    </a:lnTo>
                    <a:lnTo>
                      <a:pt x="58" y="68"/>
                    </a:lnTo>
                    <a:lnTo>
                      <a:pt x="60" y="69"/>
                    </a:lnTo>
                    <a:lnTo>
                      <a:pt x="61" y="71"/>
                    </a:lnTo>
                    <a:lnTo>
                      <a:pt x="49" y="72"/>
                    </a:lnTo>
                    <a:lnTo>
                      <a:pt x="48" y="69"/>
                    </a:lnTo>
                    <a:lnTo>
                      <a:pt x="44" y="69"/>
                    </a:lnTo>
                    <a:lnTo>
                      <a:pt x="44" y="68"/>
                    </a:lnTo>
                    <a:lnTo>
                      <a:pt x="42" y="68"/>
                    </a:lnTo>
                    <a:lnTo>
                      <a:pt x="41" y="68"/>
                    </a:lnTo>
                    <a:lnTo>
                      <a:pt x="41" y="67"/>
                    </a:lnTo>
                    <a:lnTo>
                      <a:pt x="34" y="71"/>
                    </a:lnTo>
                    <a:lnTo>
                      <a:pt x="27" y="74"/>
                    </a:lnTo>
                    <a:lnTo>
                      <a:pt x="27" y="75"/>
                    </a:lnTo>
                    <a:lnTo>
                      <a:pt x="28" y="77"/>
                    </a:lnTo>
                    <a:lnTo>
                      <a:pt x="32" y="77"/>
                    </a:lnTo>
                    <a:lnTo>
                      <a:pt x="32" y="78"/>
                    </a:lnTo>
                    <a:lnTo>
                      <a:pt x="30" y="82"/>
                    </a:lnTo>
                    <a:lnTo>
                      <a:pt x="29" y="80"/>
                    </a:lnTo>
                    <a:lnTo>
                      <a:pt x="27" y="77"/>
                    </a:lnTo>
                    <a:lnTo>
                      <a:pt x="25" y="72"/>
                    </a:lnTo>
                    <a:lnTo>
                      <a:pt x="23" y="68"/>
                    </a:lnTo>
                    <a:lnTo>
                      <a:pt x="21" y="64"/>
                    </a:lnTo>
                    <a:lnTo>
                      <a:pt x="18" y="58"/>
                    </a:lnTo>
                    <a:lnTo>
                      <a:pt x="14" y="50"/>
                    </a:lnTo>
                    <a:lnTo>
                      <a:pt x="0" y="21"/>
                    </a:lnTo>
                    <a:close/>
                  </a:path>
                </a:pathLst>
              </a:custGeom>
              <a:gradFill>
                <a:gsLst>
                  <a:gs pos="50000">
                    <a:srgbClr val="92D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78" name="170"/>
              <p:cNvSpPr>
                <a:spLocks/>
              </p:cNvSpPr>
              <p:nvPr/>
            </p:nvSpPr>
            <p:spPr bwMode="auto">
              <a:xfrm>
                <a:off x="2642102" y="612596"/>
                <a:ext cx="1434284" cy="1127176"/>
              </a:xfrm>
              <a:custGeom>
                <a:avLst/>
                <a:gdLst>
                  <a:gd name="T0" fmla="*/ 18 w 114"/>
                  <a:gd name="T1" fmla="*/ 43 h 92"/>
                  <a:gd name="T2" fmla="*/ 30 w 114"/>
                  <a:gd name="T3" fmla="*/ 43 h 92"/>
                  <a:gd name="T4" fmla="*/ 39 w 114"/>
                  <a:gd name="T5" fmla="*/ 44 h 92"/>
                  <a:gd name="T6" fmla="*/ 42 w 114"/>
                  <a:gd name="T7" fmla="*/ 40 h 92"/>
                  <a:gd name="T8" fmla="*/ 52 w 114"/>
                  <a:gd name="T9" fmla="*/ 35 h 92"/>
                  <a:gd name="T10" fmla="*/ 56 w 114"/>
                  <a:gd name="T11" fmla="*/ 33 h 92"/>
                  <a:gd name="T12" fmla="*/ 54 w 114"/>
                  <a:gd name="T13" fmla="*/ 32 h 92"/>
                  <a:gd name="T14" fmla="*/ 54 w 114"/>
                  <a:gd name="T15" fmla="*/ 30 h 92"/>
                  <a:gd name="T16" fmla="*/ 54 w 114"/>
                  <a:gd name="T17" fmla="*/ 29 h 92"/>
                  <a:gd name="T18" fmla="*/ 52 w 114"/>
                  <a:gd name="T19" fmla="*/ 28 h 92"/>
                  <a:gd name="T20" fmla="*/ 50 w 114"/>
                  <a:gd name="T21" fmla="*/ 27 h 92"/>
                  <a:gd name="T22" fmla="*/ 50 w 114"/>
                  <a:gd name="T23" fmla="*/ 24 h 92"/>
                  <a:gd name="T24" fmla="*/ 49 w 114"/>
                  <a:gd name="T25" fmla="*/ 21 h 92"/>
                  <a:gd name="T26" fmla="*/ 51 w 114"/>
                  <a:gd name="T27" fmla="*/ 16 h 92"/>
                  <a:gd name="T28" fmla="*/ 52 w 114"/>
                  <a:gd name="T29" fmla="*/ 14 h 92"/>
                  <a:gd name="T30" fmla="*/ 52 w 114"/>
                  <a:gd name="T31" fmla="*/ 12 h 92"/>
                  <a:gd name="T32" fmla="*/ 53 w 114"/>
                  <a:gd name="T33" fmla="*/ 8 h 92"/>
                  <a:gd name="T34" fmla="*/ 55 w 114"/>
                  <a:gd name="T35" fmla="*/ 6 h 92"/>
                  <a:gd name="T36" fmla="*/ 58 w 114"/>
                  <a:gd name="T37" fmla="*/ 4 h 92"/>
                  <a:gd name="T38" fmla="*/ 62 w 114"/>
                  <a:gd name="T39" fmla="*/ 0 h 92"/>
                  <a:gd name="T40" fmla="*/ 65 w 114"/>
                  <a:gd name="T41" fmla="*/ 4 h 92"/>
                  <a:gd name="T42" fmla="*/ 74 w 114"/>
                  <a:gd name="T43" fmla="*/ 10 h 92"/>
                  <a:gd name="T44" fmla="*/ 77 w 114"/>
                  <a:gd name="T45" fmla="*/ 11 h 92"/>
                  <a:gd name="T46" fmla="*/ 78 w 114"/>
                  <a:gd name="T47" fmla="*/ 23 h 92"/>
                  <a:gd name="T48" fmla="*/ 86 w 114"/>
                  <a:gd name="T49" fmla="*/ 15 h 92"/>
                  <a:gd name="T50" fmla="*/ 99 w 114"/>
                  <a:gd name="T51" fmla="*/ 23 h 92"/>
                  <a:gd name="T52" fmla="*/ 90 w 114"/>
                  <a:gd name="T53" fmla="*/ 37 h 92"/>
                  <a:gd name="T54" fmla="*/ 92 w 114"/>
                  <a:gd name="T55" fmla="*/ 45 h 92"/>
                  <a:gd name="T56" fmla="*/ 95 w 114"/>
                  <a:gd name="T57" fmla="*/ 52 h 92"/>
                  <a:gd name="T58" fmla="*/ 100 w 114"/>
                  <a:gd name="T59" fmla="*/ 51 h 92"/>
                  <a:gd name="T60" fmla="*/ 113 w 114"/>
                  <a:gd name="T61" fmla="*/ 56 h 92"/>
                  <a:gd name="T62" fmla="*/ 106 w 114"/>
                  <a:gd name="T63" fmla="*/ 59 h 92"/>
                  <a:gd name="T64" fmla="*/ 92 w 114"/>
                  <a:gd name="T65" fmla="*/ 60 h 92"/>
                  <a:gd name="T66" fmla="*/ 86 w 114"/>
                  <a:gd name="T67" fmla="*/ 84 h 92"/>
                  <a:gd name="T68" fmla="*/ 78 w 114"/>
                  <a:gd name="T69" fmla="*/ 88 h 92"/>
                  <a:gd name="T70" fmla="*/ 73 w 114"/>
                  <a:gd name="T71" fmla="*/ 82 h 92"/>
                  <a:gd name="T72" fmla="*/ 69 w 114"/>
                  <a:gd name="T73" fmla="*/ 75 h 92"/>
                  <a:gd name="T74" fmla="*/ 62 w 114"/>
                  <a:gd name="T75" fmla="*/ 79 h 92"/>
                  <a:gd name="T76" fmla="*/ 61 w 114"/>
                  <a:gd name="T77" fmla="*/ 80 h 92"/>
                  <a:gd name="T78" fmla="*/ 58 w 114"/>
                  <a:gd name="T79" fmla="*/ 82 h 92"/>
                  <a:gd name="T80" fmla="*/ 51 w 114"/>
                  <a:gd name="T81" fmla="*/ 84 h 92"/>
                  <a:gd name="T82" fmla="*/ 40 w 114"/>
                  <a:gd name="T83" fmla="*/ 89 h 92"/>
                  <a:gd name="T84" fmla="*/ 23 w 114"/>
                  <a:gd name="T85" fmla="*/ 91 h 92"/>
                  <a:gd name="T86" fmla="*/ 22 w 114"/>
                  <a:gd name="T87" fmla="*/ 87 h 92"/>
                  <a:gd name="T88" fmla="*/ 17 w 114"/>
                  <a:gd name="T89" fmla="*/ 92 h 92"/>
                  <a:gd name="T90" fmla="*/ 16 w 114"/>
                  <a:gd name="T91" fmla="*/ 90 h 92"/>
                  <a:gd name="T92" fmla="*/ 13 w 114"/>
                  <a:gd name="T93" fmla="*/ 87 h 92"/>
                  <a:gd name="T94" fmla="*/ 16 w 114"/>
                  <a:gd name="T95" fmla="*/ 85 h 92"/>
                  <a:gd name="T96" fmla="*/ 19 w 114"/>
                  <a:gd name="T97" fmla="*/ 84 h 92"/>
                  <a:gd name="T98" fmla="*/ 20 w 114"/>
                  <a:gd name="T99" fmla="*/ 81 h 92"/>
                  <a:gd name="T100" fmla="*/ 20 w 114"/>
                  <a:gd name="T101" fmla="*/ 78 h 92"/>
                  <a:gd name="T102" fmla="*/ 17 w 114"/>
                  <a:gd name="T103" fmla="*/ 77 h 92"/>
                  <a:gd name="T104" fmla="*/ 15 w 114"/>
                  <a:gd name="T105" fmla="*/ 76 h 92"/>
                  <a:gd name="T106" fmla="*/ 14 w 114"/>
                  <a:gd name="T107" fmla="*/ 74 h 92"/>
                  <a:gd name="T108" fmla="*/ 8 w 114"/>
                  <a:gd name="T109" fmla="*/ 74 h 92"/>
                  <a:gd name="T110" fmla="*/ 2 w 114"/>
                  <a:gd name="T111" fmla="*/ 60 h 92"/>
                  <a:gd name="T112" fmla="*/ 2 w 114"/>
                  <a:gd name="T113" fmla="*/ 57 h 92"/>
                  <a:gd name="T114" fmla="*/ 13 w 114"/>
                  <a:gd name="T115" fmla="*/ 44 h 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4"/>
                  <a:gd name="T175" fmla="*/ 0 h 92"/>
                  <a:gd name="T176" fmla="*/ 114 w 114"/>
                  <a:gd name="T177" fmla="*/ 92 h 9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4" h="92">
                    <a:moveTo>
                      <a:pt x="13" y="44"/>
                    </a:moveTo>
                    <a:lnTo>
                      <a:pt x="17" y="42"/>
                    </a:lnTo>
                    <a:lnTo>
                      <a:pt x="18" y="43"/>
                    </a:lnTo>
                    <a:lnTo>
                      <a:pt x="23" y="43"/>
                    </a:lnTo>
                    <a:lnTo>
                      <a:pt x="26" y="43"/>
                    </a:lnTo>
                    <a:lnTo>
                      <a:pt x="29" y="43"/>
                    </a:lnTo>
                    <a:lnTo>
                      <a:pt x="30" y="43"/>
                    </a:lnTo>
                    <a:lnTo>
                      <a:pt x="33" y="43"/>
                    </a:lnTo>
                    <a:lnTo>
                      <a:pt x="34" y="43"/>
                    </a:lnTo>
                    <a:lnTo>
                      <a:pt x="37" y="46"/>
                    </a:lnTo>
                    <a:lnTo>
                      <a:pt x="39" y="44"/>
                    </a:lnTo>
                    <a:lnTo>
                      <a:pt x="38" y="40"/>
                    </a:lnTo>
                    <a:lnTo>
                      <a:pt x="39" y="39"/>
                    </a:lnTo>
                    <a:lnTo>
                      <a:pt x="41" y="38"/>
                    </a:lnTo>
                    <a:lnTo>
                      <a:pt x="42" y="40"/>
                    </a:lnTo>
                    <a:lnTo>
                      <a:pt x="47" y="36"/>
                    </a:lnTo>
                    <a:lnTo>
                      <a:pt x="49" y="39"/>
                    </a:lnTo>
                    <a:lnTo>
                      <a:pt x="53" y="37"/>
                    </a:lnTo>
                    <a:lnTo>
                      <a:pt x="52" y="35"/>
                    </a:lnTo>
                    <a:lnTo>
                      <a:pt x="56" y="34"/>
                    </a:lnTo>
                    <a:lnTo>
                      <a:pt x="56" y="33"/>
                    </a:lnTo>
                    <a:lnTo>
                      <a:pt x="55" y="33"/>
                    </a:lnTo>
                    <a:lnTo>
                      <a:pt x="55" y="32"/>
                    </a:lnTo>
                    <a:lnTo>
                      <a:pt x="54" y="32"/>
                    </a:lnTo>
                    <a:lnTo>
                      <a:pt x="54" y="31"/>
                    </a:lnTo>
                    <a:lnTo>
                      <a:pt x="54" y="30"/>
                    </a:lnTo>
                    <a:lnTo>
                      <a:pt x="55" y="30"/>
                    </a:lnTo>
                    <a:lnTo>
                      <a:pt x="55" y="29"/>
                    </a:lnTo>
                    <a:lnTo>
                      <a:pt x="54" y="29"/>
                    </a:lnTo>
                    <a:lnTo>
                      <a:pt x="53" y="28"/>
                    </a:lnTo>
                    <a:lnTo>
                      <a:pt x="52" y="28"/>
                    </a:lnTo>
                    <a:lnTo>
                      <a:pt x="51" y="27"/>
                    </a:lnTo>
                    <a:lnTo>
                      <a:pt x="50" y="27"/>
                    </a:lnTo>
                    <a:lnTo>
                      <a:pt x="49" y="26"/>
                    </a:lnTo>
                    <a:lnTo>
                      <a:pt x="49" y="25"/>
                    </a:lnTo>
                    <a:lnTo>
                      <a:pt x="50" y="25"/>
                    </a:lnTo>
                    <a:lnTo>
                      <a:pt x="50" y="24"/>
                    </a:lnTo>
                    <a:lnTo>
                      <a:pt x="49" y="24"/>
                    </a:lnTo>
                    <a:lnTo>
                      <a:pt x="49" y="23"/>
                    </a:lnTo>
                    <a:lnTo>
                      <a:pt x="49" y="22"/>
                    </a:lnTo>
                    <a:lnTo>
                      <a:pt x="49" y="21"/>
                    </a:lnTo>
                    <a:lnTo>
                      <a:pt x="50" y="20"/>
                    </a:lnTo>
                    <a:lnTo>
                      <a:pt x="50" y="19"/>
                    </a:lnTo>
                    <a:lnTo>
                      <a:pt x="50" y="17"/>
                    </a:lnTo>
                    <a:lnTo>
                      <a:pt x="51" y="16"/>
                    </a:lnTo>
                    <a:lnTo>
                      <a:pt x="51" y="15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2" y="13"/>
                    </a:lnTo>
                    <a:lnTo>
                      <a:pt x="52" y="12"/>
                    </a:lnTo>
                    <a:lnTo>
                      <a:pt x="52" y="11"/>
                    </a:lnTo>
                    <a:lnTo>
                      <a:pt x="52" y="10"/>
                    </a:lnTo>
                    <a:lnTo>
                      <a:pt x="53" y="9"/>
                    </a:lnTo>
                    <a:lnTo>
                      <a:pt x="53" y="8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5" y="6"/>
                    </a:lnTo>
                    <a:lnTo>
                      <a:pt x="56" y="5"/>
                    </a:lnTo>
                    <a:lnTo>
                      <a:pt x="57" y="5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62" y="0"/>
                    </a:lnTo>
                    <a:lnTo>
                      <a:pt x="63" y="1"/>
                    </a:lnTo>
                    <a:lnTo>
                      <a:pt x="64" y="2"/>
                    </a:lnTo>
                    <a:lnTo>
                      <a:pt x="65" y="4"/>
                    </a:lnTo>
                    <a:lnTo>
                      <a:pt x="71" y="2"/>
                    </a:lnTo>
                    <a:lnTo>
                      <a:pt x="72" y="5"/>
                    </a:lnTo>
                    <a:lnTo>
                      <a:pt x="71" y="6"/>
                    </a:lnTo>
                    <a:lnTo>
                      <a:pt x="74" y="10"/>
                    </a:lnTo>
                    <a:lnTo>
                      <a:pt x="75" y="9"/>
                    </a:lnTo>
                    <a:lnTo>
                      <a:pt x="79" y="9"/>
                    </a:lnTo>
                    <a:lnTo>
                      <a:pt x="79" y="11"/>
                    </a:lnTo>
                    <a:lnTo>
                      <a:pt x="77" y="11"/>
                    </a:lnTo>
                    <a:lnTo>
                      <a:pt x="75" y="23"/>
                    </a:lnTo>
                    <a:lnTo>
                      <a:pt x="75" y="24"/>
                    </a:lnTo>
                    <a:lnTo>
                      <a:pt x="77" y="24"/>
                    </a:lnTo>
                    <a:lnTo>
                      <a:pt x="78" y="23"/>
                    </a:lnTo>
                    <a:lnTo>
                      <a:pt x="80" y="19"/>
                    </a:lnTo>
                    <a:lnTo>
                      <a:pt x="83" y="18"/>
                    </a:lnTo>
                    <a:lnTo>
                      <a:pt x="85" y="15"/>
                    </a:lnTo>
                    <a:lnTo>
                      <a:pt x="86" y="15"/>
                    </a:lnTo>
                    <a:lnTo>
                      <a:pt x="90" y="20"/>
                    </a:lnTo>
                    <a:lnTo>
                      <a:pt x="97" y="17"/>
                    </a:lnTo>
                    <a:lnTo>
                      <a:pt x="99" y="23"/>
                    </a:lnTo>
                    <a:lnTo>
                      <a:pt x="97" y="24"/>
                    </a:lnTo>
                    <a:lnTo>
                      <a:pt x="97" y="30"/>
                    </a:lnTo>
                    <a:lnTo>
                      <a:pt x="88" y="33"/>
                    </a:lnTo>
                    <a:lnTo>
                      <a:pt x="90" y="37"/>
                    </a:lnTo>
                    <a:lnTo>
                      <a:pt x="90" y="39"/>
                    </a:lnTo>
                    <a:lnTo>
                      <a:pt x="88" y="42"/>
                    </a:lnTo>
                    <a:lnTo>
                      <a:pt x="91" y="43"/>
                    </a:lnTo>
                    <a:lnTo>
                      <a:pt x="92" y="45"/>
                    </a:lnTo>
                    <a:lnTo>
                      <a:pt x="95" y="49"/>
                    </a:lnTo>
                    <a:lnTo>
                      <a:pt x="94" y="50"/>
                    </a:lnTo>
                    <a:lnTo>
                      <a:pt x="95" y="51"/>
                    </a:lnTo>
                    <a:lnTo>
                      <a:pt x="95" y="52"/>
                    </a:lnTo>
                    <a:lnTo>
                      <a:pt x="96" y="53"/>
                    </a:lnTo>
                    <a:lnTo>
                      <a:pt x="97" y="53"/>
                    </a:lnTo>
                    <a:lnTo>
                      <a:pt x="98" y="51"/>
                    </a:lnTo>
                    <a:lnTo>
                      <a:pt x="100" y="51"/>
                    </a:lnTo>
                    <a:lnTo>
                      <a:pt x="105" y="51"/>
                    </a:lnTo>
                    <a:lnTo>
                      <a:pt x="106" y="51"/>
                    </a:lnTo>
                    <a:lnTo>
                      <a:pt x="114" y="54"/>
                    </a:lnTo>
                    <a:lnTo>
                      <a:pt x="113" y="56"/>
                    </a:lnTo>
                    <a:lnTo>
                      <a:pt x="111" y="59"/>
                    </a:lnTo>
                    <a:lnTo>
                      <a:pt x="108" y="60"/>
                    </a:lnTo>
                    <a:lnTo>
                      <a:pt x="108" y="59"/>
                    </a:lnTo>
                    <a:lnTo>
                      <a:pt x="106" y="59"/>
                    </a:lnTo>
                    <a:lnTo>
                      <a:pt x="106" y="58"/>
                    </a:lnTo>
                    <a:lnTo>
                      <a:pt x="102" y="60"/>
                    </a:lnTo>
                    <a:lnTo>
                      <a:pt x="100" y="56"/>
                    </a:lnTo>
                    <a:lnTo>
                      <a:pt x="92" y="60"/>
                    </a:lnTo>
                    <a:lnTo>
                      <a:pt x="88" y="66"/>
                    </a:lnTo>
                    <a:lnTo>
                      <a:pt x="91" y="72"/>
                    </a:lnTo>
                    <a:lnTo>
                      <a:pt x="81" y="78"/>
                    </a:lnTo>
                    <a:lnTo>
                      <a:pt x="86" y="84"/>
                    </a:lnTo>
                    <a:lnTo>
                      <a:pt x="88" y="87"/>
                    </a:lnTo>
                    <a:lnTo>
                      <a:pt x="79" y="91"/>
                    </a:lnTo>
                    <a:lnTo>
                      <a:pt x="77" y="89"/>
                    </a:lnTo>
                    <a:lnTo>
                      <a:pt x="78" y="88"/>
                    </a:lnTo>
                    <a:lnTo>
                      <a:pt x="77" y="87"/>
                    </a:lnTo>
                    <a:lnTo>
                      <a:pt x="76" y="87"/>
                    </a:lnTo>
                    <a:lnTo>
                      <a:pt x="74" y="84"/>
                    </a:lnTo>
                    <a:lnTo>
                      <a:pt x="73" y="82"/>
                    </a:lnTo>
                    <a:lnTo>
                      <a:pt x="72" y="80"/>
                    </a:lnTo>
                    <a:lnTo>
                      <a:pt x="71" y="79"/>
                    </a:lnTo>
                    <a:lnTo>
                      <a:pt x="70" y="77"/>
                    </a:lnTo>
                    <a:lnTo>
                      <a:pt x="69" y="75"/>
                    </a:lnTo>
                    <a:lnTo>
                      <a:pt x="67" y="75"/>
                    </a:lnTo>
                    <a:lnTo>
                      <a:pt x="63" y="78"/>
                    </a:lnTo>
                    <a:lnTo>
                      <a:pt x="62" y="79"/>
                    </a:lnTo>
                    <a:lnTo>
                      <a:pt x="62" y="80"/>
                    </a:lnTo>
                    <a:lnTo>
                      <a:pt x="61" y="80"/>
                    </a:lnTo>
                    <a:lnTo>
                      <a:pt x="61" y="81"/>
                    </a:lnTo>
                    <a:lnTo>
                      <a:pt x="59" y="82"/>
                    </a:lnTo>
                    <a:lnTo>
                      <a:pt x="58" y="83"/>
                    </a:lnTo>
                    <a:lnTo>
                      <a:pt x="58" y="82"/>
                    </a:lnTo>
                    <a:lnTo>
                      <a:pt x="57" y="82"/>
                    </a:lnTo>
                    <a:lnTo>
                      <a:pt x="56" y="83"/>
                    </a:lnTo>
                    <a:lnTo>
                      <a:pt x="52" y="84"/>
                    </a:lnTo>
                    <a:lnTo>
                      <a:pt x="51" y="84"/>
                    </a:lnTo>
                    <a:lnTo>
                      <a:pt x="50" y="85"/>
                    </a:lnTo>
                    <a:lnTo>
                      <a:pt x="49" y="86"/>
                    </a:lnTo>
                    <a:lnTo>
                      <a:pt x="48" y="87"/>
                    </a:lnTo>
                    <a:lnTo>
                      <a:pt x="40" y="89"/>
                    </a:lnTo>
                    <a:lnTo>
                      <a:pt x="36" y="92"/>
                    </a:lnTo>
                    <a:lnTo>
                      <a:pt x="25" y="89"/>
                    </a:lnTo>
                    <a:lnTo>
                      <a:pt x="24" y="91"/>
                    </a:lnTo>
                    <a:lnTo>
                      <a:pt x="23" y="91"/>
                    </a:lnTo>
                    <a:lnTo>
                      <a:pt x="22" y="91"/>
                    </a:lnTo>
                    <a:lnTo>
                      <a:pt x="23" y="89"/>
                    </a:lnTo>
                    <a:lnTo>
                      <a:pt x="23" y="88"/>
                    </a:lnTo>
                    <a:lnTo>
                      <a:pt x="22" y="87"/>
                    </a:lnTo>
                    <a:lnTo>
                      <a:pt x="21" y="90"/>
                    </a:lnTo>
                    <a:lnTo>
                      <a:pt x="18" y="89"/>
                    </a:lnTo>
                    <a:lnTo>
                      <a:pt x="18" y="92"/>
                    </a:lnTo>
                    <a:lnTo>
                      <a:pt x="17" y="92"/>
                    </a:lnTo>
                    <a:lnTo>
                      <a:pt x="16" y="91"/>
                    </a:lnTo>
                    <a:lnTo>
                      <a:pt x="17" y="90"/>
                    </a:lnTo>
                    <a:lnTo>
                      <a:pt x="16" y="90"/>
                    </a:lnTo>
                    <a:lnTo>
                      <a:pt x="16" y="89"/>
                    </a:lnTo>
                    <a:lnTo>
                      <a:pt x="15" y="88"/>
                    </a:lnTo>
                    <a:lnTo>
                      <a:pt x="14" y="88"/>
                    </a:lnTo>
                    <a:lnTo>
                      <a:pt x="13" y="87"/>
                    </a:lnTo>
                    <a:lnTo>
                      <a:pt x="14" y="86"/>
                    </a:lnTo>
                    <a:lnTo>
                      <a:pt x="15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4"/>
                    </a:lnTo>
                    <a:lnTo>
                      <a:pt x="19" y="84"/>
                    </a:lnTo>
                    <a:lnTo>
                      <a:pt x="19" y="83"/>
                    </a:lnTo>
                    <a:lnTo>
                      <a:pt x="19" y="82"/>
                    </a:lnTo>
                    <a:lnTo>
                      <a:pt x="20" y="82"/>
                    </a:lnTo>
                    <a:lnTo>
                      <a:pt x="20" y="81"/>
                    </a:lnTo>
                    <a:lnTo>
                      <a:pt x="20" y="79"/>
                    </a:lnTo>
                    <a:lnTo>
                      <a:pt x="21" y="79"/>
                    </a:lnTo>
                    <a:lnTo>
                      <a:pt x="20" y="78"/>
                    </a:lnTo>
                    <a:lnTo>
                      <a:pt x="18" y="78"/>
                    </a:lnTo>
                    <a:lnTo>
                      <a:pt x="17" y="77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5" y="76"/>
                    </a:lnTo>
                    <a:lnTo>
                      <a:pt x="14" y="76"/>
                    </a:lnTo>
                    <a:lnTo>
                      <a:pt x="14" y="75"/>
                    </a:lnTo>
                    <a:lnTo>
                      <a:pt x="14" y="74"/>
                    </a:lnTo>
                    <a:lnTo>
                      <a:pt x="13" y="73"/>
                    </a:lnTo>
                    <a:lnTo>
                      <a:pt x="12" y="73"/>
                    </a:lnTo>
                    <a:lnTo>
                      <a:pt x="9" y="74"/>
                    </a:lnTo>
                    <a:lnTo>
                      <a:pt x="8" y="74"/>
                    </a:lnTo>
                    <a:lnTo>
                      <a:pt x="5" y="72"/>
                    </a:lnTo>
                    <a:lnTo>
                      <a:pt x="3" y="71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3" y="60"/>
                    </a:lnTo>
                    <a:lnTo>
                      <a:pt x="3" y="59"/>
                    </a:lnTo>
                    <a:lnTo>
                      <a:pt x="2" y="58"/>
                    </a:lnTo>
                    <a:lnTo>
                      <a:pt x="2" y="57"/>
                    </a:lnTo>
                    <a:lnTo>
                      <a:pt x="2" y="56"/>
                    </a:lnTo>
                    <a:lnTo>
                      <a:pt x="7" y="46"/>
                    </a:lnTo>
                    <a:lnTo>
                      <a:pt x="11" y="47"/>
                    </a:lnTo>
                    <a:lnTo>
                      <a:pt x="13" y="44"/>
                    </a:lnTo>
                    <a:close/>
                  </a:path>
                </a:pathLst>
              </a:custGeom>
              <a:gradFill>
                <a:gsLst>
                  <a:gs pos="50000">
                    <a:srgbClr val="92D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79" name="110"/>
              <p:cNvSpPr>
                <a:spLocks/>
              </p:cNvSpPr>
              <p:nvPr/>
            </p:nvSpPr>
            <p:spPr bwMode="auto">
              <a:xfrm>
                <a:off x="2465962" y="2131833"/>
                <a:ext cx="1019097" cy="820878"/>
              </a:xfrm>
              <a:custGeom>
                <a:avLst/>
                <a:gdLst>
                  <a:gd name="T0" fmla="*/ 15 w 81"/>
                  <a:gd name="T1" fmla="*/ 5 h 67"/>
                  <a:gd name="T2" fmla="*/ 18 w 81"/>
                  <a:gd name="T3" fmla="*/ 1 h 67"/>
                  <a:gd name="T4" fmla="*/ 20 w 81"/>
                  <a:gd name="T5" fmla="*/ 2 h 67"/>
                  <a:gd name="T6" fmla="*/ 23 w 81"/>
                  <a:gd name="T7" fmla="*/ 1 h 67"/>
                  <a:gd name="T8" fmla="*/ 27 w 81"/>
                  <a:gd name="T9" fmla="*/ 0 h 67"/>
                  <a:gd name="T10" fmla="*/ 28 w 81"/>
                  <a:gd name="T11" fmla="*/ 3 h 67"/>
                  <a:gd name="T12" fmla="*/ 28 w 81"/>
                  <a:gd name="T13" fmla="*/ 6 h 67"/>
                  <a:gd name="T14" fmla="*/ 29 w 81"/>
                  <a:gd name="T15" fmla="*/ 6 h 67"/>
                  <a:gd name="T16" fmla="*/ 31 w 81"/>
                  <a:gd name="T17" fmla="*/ 6 h 67"/>
                  <a:gd name="T18" fmla="*/ 34 w 81"/>
                  <a:gd name="T19" fmla="*/ 6 h 67"/>
                  <a:gd name="T20" fmla="*/ 37 w 81"/>
                  <a:gd name="T21" fmla="*/ 6 h 67"/>
                  <a:gd name="T22" fmla="*/ 40 w 81"/>
                  <a:gd name="T23" fmla="*/ 2 h 67"/>
                  <a:gd name="T24" fmla="*/ 44 w 81"/>
                  <a:gd name="T25" fmla="*/ 4 h 67"/>
                  <a:gd name="T26" fmla="*/ 49 w 81"/>
                  <a:gd name="T27" fmla="*/ 7 h 67"/>
                  <a:gd name="T28" fmla="*/ 48 w 81"/>
                  <a:gd name="T29" fmla="*/ 9 h 67"/>
                  <a:gd name="T30" fmla="*/ 51 w 81"/>
                  <a:gd name="T31" fmla="*/ 8 h 67"/>
                  <a:gd name="T32" fmla="*/ 58 w 81"/>
                  <a:gd name="T33" fmla="*/ 6 h 67"/>
                  <a:gd name="T34" fmla="*/ 63 w 81"/>
                  <a:gd name="T35" fmla="*/ 5 h 67"/>
                  <a:gd name="T36" fmla="*/ 66 w 81"/>
                  <a:gd name="T37" fmla="*/ 8 h 67"/>
                  <a:gd name="T38" fmla="*/ 70 w 81"/>
                  <a:gd name="T39" fmla="*/ 12 h 67"/>
                  <a:gd name="T40" fmla="*/ 74 w 81"/>
                  <a:gd name="T41" fmla="*/ 18 h 67"/>
                  <a:gd name="T42" fmla="*/ 77 w 81"/>
                  <a:gd name="T43" fmla="*/ 24 h 67"/>
                  <a:gd name="T44" fmla="*/ 77 w 81"/>
                  <a:gd name="T45" fmla="*/ 33 h 67"/>
                  <a:gd name="T46" fmla="*/ 77 w 81"/>
                  <a:gd name="T47" fmla="*/ 36 h 67"/>
                  <a:gd name="T48" fmla="*/ 73 w 81"/>
                  <a:gd name="T49" fmla="*/ 39 h 67"/>
                  <a:gd name="T50" fmla="*/ 69 w 81"/>
                  <a:gd name="T51" fmla="*/ 38 h 67"/>
                  <a:gd name="T52" fmla="*/ 55 w 81"/>
                  <a:gd name="T53" fmla="*/ 44 h 67"/>
                  <a:gd name="T54" fmla="*/ 51 w 81"/>
                  <a:gd name="T55" fmla="*/ 42 h 67"/>
                  <a:gd name="T56" fmla="*/ 49 w 81"/>
                  <a:gd name="T57" fmla="*/ 41 h 67"/>
                  <a:gd name="T58" fmla="*/ 47 w 81"/>
                  <a:gd name="T59" fmla="*/ 38 h 67"/>
                  <a:gd name="T60" fmla="*/ 46 w 81"/>
                  <a:gd name="T61" fmla="*/ 38 h 67"/>
                  <a:gd name="T62" fmla="*/ 45 w 81"/>
                  <a:gd name="T63" fmla="*/ 38 h 67"/>
                  <a:gd name="T64" fmla="*/ 44 w 81"/>
                  <a:gd name="T65" fmla="*/ 40 h 67"/>
                  <a:gd name="T66" fmla="*/ 43 w 81"/>
                  <a:gd name="T67" fmla="*/ 45 h 67"/>
                  <a:gd name="T68" fmla="*/ 40 w 81"/>
                  <a:gd name="T69" fmla="*/ 47 h 67"/>
                  <a:gd name="T70" fmla="*/ 37 w 81"/>
                  <a:gd name="T71" fmla="*/ 44 h 67"/>
                  <a:gd name="T72" fmla="*/ 20 w 81"/>
                  <a:gd name="T73" fmla="*/ 67 h 67"/>
                  <a:gd name="T74" fmla="*/ 14 w 81"/>
                  <a:gd name="T75" fmla="*/ 66 h 67"/>
                  <a:gd name="T76" fmla="*/ 9 w 81"/>
                  <a:gd name="T77" fmla="*/ 63 h 67"/>
                  <a:gd name="T78" fmla="*/ 2 w 81"/>
                  <a:gd name="T79" fmla="*/ 59 h 67"/>
                  <a:gd name="T80" fmla="*/ 0 w 81"/>
                  <a:gd name="T81" fmla="*/ 42 h 67"/>
                  <a:gd name="T82" fmla="*/ 3 w 81"/>
                  <a:gd name="T83" fmla="*/ 42 h 67"/>
                  <a:gd name="T84" fmla="*/ 5 w 81"/>
                  <a:gd name="T85" fmla="*/ 45 h 67"/>
                  <a:gd name="T86" fmla="*/ 11 w 81"/>
                  <a:gd name="T87" fmla="*/ 35 h 67"/>
                  <a:gd name="T88" fmla="*/ 13 w 81"/>
                  <a:gd name="T89" fmla="*/ 31 h 67"/>
                  <a:gd name="T90" fmla="*/ 14 w 81"/>
                  <a:gd name="T91" fmla="*/ 30 h 67"/>
                  <a:gd name="T92" fmla="*/ 14 w 81"/>
                  <a:gd name="T93" fmla="*/ 25 h 67"/>
                  <a:gd name="T94" fmla="*/ 11 w 81"/>
                  <a:gd name="T95" fmla="*/ 22 h 67"/>
                  <a:gd name="T96" fmla="*/ 9 w 81"/>
                  <a:gd name="T97" fmla="*/ 20 h 67"/>
                  <a:gd name="T98" fmla="*/ 6 w 81"/>
                  <a:gd name="T99" fmla="*/ 13 h 67"/>
                  <a:gd name="T100" fmla="*/ 3 w 81"/>
                  <a:gd name="T101" fmla="*/ 12 h 67"/>
                  <a:gd name="T102" fmla="*/ 10 w 81"/>
                  <a:gd name="T103" fmla="*/ 9 h 67"/>
                  <a:gd name="T104" fmla="*/ 12 w 81"/>
                  <a:gd name="T105" fmla="*/ 7 h 6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1"/>
                  <a:gd name="T160" fmla="*/ 0 h 67"/>
                  <a:gd name="T161" fmla="*/ 81 w 81"/>
                  <a:gd name="T162" fmla="*/ 67 h 6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1" h="67">
                    <a:moveTo>
                      <a:pt x="13" y="6"/>
                    </a:moveTo>
                    <a:lnTo>
                      <a:pt x="14" y="6"/>
                    </a:lnTo>
                    <a:lnTo>
                      <a:pt x="15" y="5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18" y="1"/>
                    </a:lnTo>
                    <a:lnTo>
                      <a:pt x="19" y="2"/>
                    </a:lnTo>
                    <a:lnTo>
                      <a:pt x="20" y="3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8" y="7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3" y="3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5"/>
                    </a:lnTo>
                    <a:lnTo>
                      <a:pt x="47" y="6"/>
                    </a:lnTo>
                    <a:lnTo>
                      <a:pt x="49" y="7"/>
                    </a:lnTo>
                    <a:lnTo>
                      <a:pt x="48" y="8"/>
                    </a:lnTo>
                    <a:lnTo>
                      <a:pt x="48" y="9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1" y="9"/>
                    </a:lnTo>
                    <a:lnTo>
                      <a:pt x="51" y="8"/>
                    </a:lnTo>
                    <a:lnTo>
                      <a:pt x="53" y="9"/>
                    </a:lnTo>
                    <a:lnTo>
                      <a:pt x="58" y="7"/>
                    </a:lnTo>
                    <a:lnTo>
                      <a:pt x="58" y="6"/>
                    </a:lnTo>
                    <a:lnTo>
                      <a:pt x="61" y="4"/>
                    </a:lnTo>
                    <a:lnTo>
                      <a:pt x="63" y="5"/>
                    </a:lnTo>
                    <a:lnTo>
                      <a:pt x="64" y="5"/>
                    </a:lnTo>
                    <a:lnTo>
                      <a:pt x="65" y="6"/>
                    </a:lnTo>
                    <a:lnTo>
                      <a:pt x="65" y="7"/>
                    </a:lnTo>
                    <a:lnTo>
                      <a:pt x="66" y="8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69" y="9"/>
                    </a:lnTo>
                    <a:lnTo>
                      <a:pt x="70" y="12"/>
                    </a:lnTo>
                    <a:lnTo>
                      <a:pt x="71" y="13"/>
                    </a:lnTo>
                    <a:lnTo>
                      <a:pt x="71" y="14"/>
                    </a:lnTo>
                    <a:lnTo>
                      <a:pt x="74" y="18"/>
                    </a:lnTo>
                    <a:lnTo>
                      <a:pt x="75" y="19"/>
                    </a:lnTo>
                    <a:lnTo>
                      <a:pt x="73" y="21"/>
                    </a:lnTo>
                    <a:lnTo>
                      <a:pt x="77" y="25"/>
                    </a:lnTo>
                    <a:lnTo>
                      <a:pt x="77" y="24"/>
                    </a:lnTo>
                    <a:lnTo>
                      <a:pt x="79" y="22"/>
                    </a:lnTo>
                    <a:lnTo>
                      <a:pt x="81" y="25"/>
                    </a:lnTo>
                    <a:lnTo>
                      <a:pt x="77" y="33"/>
                    </a:lnTo>
                    <a:lnTo>
                      <a:pt x="77" y="34"/>
                    </a:lnTo>
                    <a:lnTo>
                      <a:pt x="77" y="35"/>
                    </a:lnTo>
                    <a:lnTo>
                      <a:pt x="78" y="35"/>
                    </a:lnTo>
                    <a:lnTo>
                      <a:pt x="77" y="36"/>
                    </a:lnTo>
                    <a:lnTo>
                      <a:pt x="77" y="38"/>
                    </a:lnTo>
                    <a:lnTo>
                      <a:pt x="76" y="39"/>
                    </a:lnTo>
                    <a:lnTo>
                      <a:pt x="75" y="39"/>
                    </a:lnTo>
                    <a:lnTo>
                      <a:pt x="73" y="39"/>
                    </a:lnTo>
                    <a:lnTo>
                      <a:pt x="72" y="40"/>
                    </a:lnTo>
                    <a:lnTo>
                      <a:pt x="71" y="40"/>
                    </a:lnTo>
                    <a:lnTo>
                      <a:pt x="69" y="40"/>
                    </a:lnTo>
                    <a:lnTo>
                      <a:pt x="69" y="38"/>
                    </a:lnTo>
                    <a:lnTo>
                      <a:pt x="67" y="38"/>
                    </a:lnTo>
                    <a:lnTo>
                      <a:pt x="66" y="39"/>
                    </a:lnTo>
                    <a:lnTo>
                      <a:pt x="66" y="40"/>
                    </a:lnTo>
                    <a:lnTo>
                      <a:pt x="55" y="44"/>
                    </a:lnTo>
                    <a:lnTo>
                      <a:pt x="54" y="44"/>
                    </a:lnTo>
                    <a:lnTo>
                      <a:pt x="53" y="43"/>
                    </a:lnTo>
                    <a:lnTo>
                      <a:pt x="52" y="42"/>
                    </a:lnTo>
                    <a:lnTo>
                      <a:pt x="51" y="42"/>
                    </a:lnTo>
                    <a:lnTo>
                      <a:pt x="50" y="41"/>
                    </a:lnTo>
                    <a:lnTo>
                      <a:pt x="49" y="41"/>
                    </a:lnTo>
                    <a:lnTo>
                      <a:pt x="48" y="41"/>
                    </a:lnTo>
                    <a:lnTo>
                      <a:pt x="48" y="40"/>
                    </a:lnTo>
                    <a:lnTo>
                      <a:pt x="48" y="39"/>
                    </a:lnTo>
                    <a:lnTo>
                      <a:pt x="47" y="38"/>
                    </a:lnTo>
                    <a:lnTo>
                      <a:pt x="46" y="38"/>
                    </a:lnTo>
                    <a:lnTo>
                      <a:pt x="45" y="37"/>
                    </a:lnTo>
                    <a:lnTo>
                      <a:pt x="45" y="38"/>
                    </a:lnTo>
                    <a:lnTo>
                      <a:pt x="44" y="38"/>
                    </a:lnTo>
                    <a:lnTo>
                      <a:pt x="44" y="39"/>
                    </a:lnTo>
                    <a:lnTo>
                      <a:pt x="44" y="40"/>
                    </a:lnTo>
                    <a:lnTo>
                      <a:pt x="44" y="42"/>
                    </a:lnTo>
                    <a:lnTo>
                      <a:pt x="44" y="43"/>
                    </a:lnTo>
                    <a:lnTo>
                      <a:pt x="43" y="45"/>
                    </a:lnTo>
                    <a:lnTo>
                      <a:pt x="42" y="45"/>
                    </a:lnTo>
                    <a:lnTo>
                      <a:pt x="42" y="47"/>
                    </a:lnTo>
                    <a:lnTo>
                      <a:pt x="41" y="47"/>
                    </a:lnTo>
                    <a:lnTo>
                      <a:pt x="40" y="47"/>
                    </a:lnTo>
                    <a:lnTo>
                      <a:pt x="39" y="47"/>
                    </a:lnTo>
                    <a:lnTo>
                      <a:pt x="38" y="46"/>
                    </a:lnTo>
                    <a:lnTo>
                      <a:pt x="38" y="45"/>
                    </a:lnTo>
                    <a:lnTo>
                      <a:pt x="37" y="44"/>
                    </a:lnTo>
                    <a:lnTo>
                      <a:pt x="23" y="54"/>
                    </a:lnTo>
                    <a:lnTo>
                      <a:pt x="29" y="61"/>
                    </a:lnTo>
                    <a:lnTo>
                      <a:pt x="21" y="66"/>
                    </a:lnTo>
                    <a:lnTo>
                      <a:pt x="20" y="67"/>
                    </a:lnTo>
                    <a:lnTo>
                      <a:pt x="19" y="67"/>
                    </a:lnTo>
                    <a:lnTo>
                      <a:pt x="18" y="67"/>
                    </a:lnTo>
                    <a:lnTo>
                      <a:pt x="14" y="66"/>
                    </a:lnTo>
                    <a:lnTo>
                      <a:pt x="14" y="63"/>
                    </a:lnTo>
                    <a:lnTo>
                      <a:pt x="12" y="63"/>
                    </a:lnTo>
                    <a:lnTo>
                      <a:pt x="10" y="63"/>
                    </a:lnTo>
                    <a:lnTo>
                      <a:pt x="9" y="63"/>
                    </a:lnTo>
                    <a:lnTo>
                      <a:pt x="9" y="60"/>
                    </a:lnTo>
                    <a:lnTo>
                      <a:pt x="4" y="60"/>
                    </a:lnTo>
                    <a:lnTo>
                      <a:pt x="3" y="60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2" y="42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5" y="45"/>
                    </a:lnTo>
                    <a:lnTo>
                      <a:pt x="6" y="45"/>
                    </a:lnTo>
                    <a:lnTo>
                      <a:pt x="9" y="37"/>
                    </a:lnTo>
                    <a:lnTo>
                      <a:pt x="11" y="36"/>
                    </a:lnTo>
                    <a:lnTo>
                      <a:pt x="11" y="35"/>
                    </a:lnTo>
                    <a:lnTo>
                      <a:pt x="12" y="34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3" y="31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4" y="30"/>
                    </a:lnTo>
                    <a:lnTo>
                      <a:pt x="15" y="28"/>
                    </a:lnTo>
                    <a:lnTo>
                      <a:pt x="14" y="26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3" y="22"/>
                    </a:lnTo>
                    <a:lnTo>
                      <a:pt x="11" y="22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2" y="7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92D050">
                  <a:alpha val="71000"/>
                </a:srgbClr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80" name="60"/>
              <p:cNvSpPr>
                <a:spLocks/>
              </p:cNvSpPr>
              <p:nvPr/>
            </p:nvSpPr>
            <p:spPr bwMode="auto">
              <a:xfrm>
                <a:off x="12582" y="1212940"/>
                <a:ext cx="1119748" cy="1053665"/>
              </a:xfrm>
              <a:custGeom>
                <a:avLst/>
                <a:gdLst>
                  <a:gd name="T0" fmla="*/ 71 w 89"/>
                  <a:gd name="T1" fmla="*/ 5 h 86"/>
                  <a:gd name="T2" fmla="*/ 75 w 89"/>
                  <a:gd name="T3" fmla="*/ 7 h 86"/>
                  <a:gd name="T4" fmla="*/ 78 w 89"/>
                  <a:gd name="T5" fmla="*/ 7 h 86"/>
                  <a:gd name="T6" fmla="*/ 79 w 89"/>
                  <a:gd name="T7" fmla="*/ 9 h 86"/>
                  <a:gd name="T8" fmla="*/ 77 w 89"/>
                  <a:gd name="T9" fmla="*/ 11 h 86"/>
                  <a:gd name="T10" fmla="*/ 75 w 89"/>
                  <a:gd name="T11" fmla="*/ 13 h 86"/>
                  <a:gd name="T12" fmla="*/ 74 w 89"/>
                  <a:gd name="T13" fmla="*/ 16 h 86"/>
                  <a:gd name="T14" fmla="*/ 71 w 89"/>
                  <a:gd name="T15" fmla="*/ 15 h 86"/>
                  <a:gd name="T16" fmla="*/ 73 w 89"/>
                  <a:gd name="T17" fmla="*/ 20 h 86"/>
                  <a:gd name="T18" fmla="*/ 77 w 89"/>
                  <a:gd name="T19" fmla="*/ 22 h 86"/>
                  <a:gd name="T20" fmla="*/ 81 w 89"/>
                  <a:gd name="T21" fmla="*/ 22 h 86"/>
                  <a:gd name="T22" fmla="*/ 84 w 89"/>
                  <a:gd name="T23" fmla="*/ 22 h 86"/>
                  <a:gd name="T24" fmla="*/ 86 w 89"/>
                  <a:gd name="T25" fmla="*/ 23 h 86"/>
                  <a:gd name="T26" fmla="*/ 88 w 89"/>
                  <a:gd name="T27" fmla="*/ 26 h 86"/>
                  <a:gd name="T28" fmla="*/ 89 w 89"/>
                  <a:gd name="T29" fmla="*/ 27 h 86"/>
                  <a:gd name="T30" fmla="*/ 88 w 89"/>
                  <a:gd name="T31" fmla="*/ 28 h 86"/>
                  <a:gd name="T32" fmla="*/ 86 w 89"/>
                  <a:gd name="T33" fmla="*/ 29 h 86"/>
                  <a:gd name="T34" fmla="*/ 87 w 89"/>
                  <a:gd name="T35" fmla="*/ 35 h 86"/>
                  <a:gd name="T36" fmla="*/ 83 w 89"/>
                  <a:gd name="T37" fmla="*/ 31 h 86"/>
                  <a:gd name="T38" fmla="*/ 79 w 89"/>
                  <a:gd name="T39" fmla="*/ 39 h 86"/>
                  <a:gd name="T40" fmla="*/ 65 w 89"/>
                  <a:gd name="T41" fmla="*/ 45 h 86"/>
                  <a:gd name="T42" fmla="*/ 56 w 89"/>
                  <a:gd name="T43" fmla="*/ 49 h 86"/>
                  <a:gd name="T44" fmla="*/ 57 w 89"/>
                  <a:gd name="T45" fmla="*/ 57 h 86"/>
                  <a:gd name="T46" fmla="*/ 51 w 89"/>
                  <a:gd name="T47" fmla="*/ 60 h 86"/>
                  <a:gd name="T48" fmla="*/ 47 w 89"/>
                  <a:gd name="T49" fmla="*/ 60 h 86"/>
                  <a:gd name="T50" fmla="*/ 45 w 89"/>
                  <a:gd name="T51" fmla="*/ 63 h 86"/>
                  <a:gd name="T52" fmla="*/ 35 w 89"/>
                  <a:gd name="T53" fmla="*/ 57 h 86"/>
                  <a:gd name="T54" fmla="*/ 35 w 89"/>
                  <a:gd name="T55" fmla="*/ 67 h 86"/>
                  <a:gd name="T56" fmla="*/ 41 w 89"/>
                  <a:gd name="T57" fmla="*/ 74 h 86"/>
                  <a:gd name="T58" fmla="*/ 38 w 89"/>
                  <a:gd name="T59" fmla="*/ 78 h 86"/>
                  <a:gd name="T60" fmla="*/ 36 w 89"/>
                  <a:gd name="T61" fmla="*/ 83 h 86"/>
                  <a:gd name="T62" fmla="*/ 23 w 89"/>
                  <a:gd name="T63" fmla="*/ 86 h 86"/>
                  <a:gd name="T64" fmla="*/ 1 w 89"/>
                  <a:gd name="T65" fmla="*/ 42 h 86"/>
                  <a:gd name="T66" fmla="*/ 4 w 89"/>
                  <a:gd name="T67" fmla="*/ 35 h 86"/>
                  <a:gd name="T68" fmla="*/ 4 w 89"/>
                  <a:gd name="T69" fmla="*/ 27 h 86"/>
                  <a:gd name="T70" fmla="*/ 7 w 89"/>
                  <a:gd name="T71" fmla="*/ 22 h 86"/>
                  <a:gd name="T72" fmla="*/ 13 w 89"/>
                  <a:gd name="T73" fmla="*/ 19 h 86"/>
                  <a:gd name="T74" fmla="*/ 7 w 89"/>
                  <a:gd name="T75" fmla="*/ 16 h 86"/>
                  <a:gd name="T76" fmla="*/ 5 w 89"/>
                  <a:gd name="T77" fmla="*/ 14 h 86"/>
                  <a:gd name="T78" fmla="*/ 5 w 89"/>
                  <a:gd name="T79" fmla="*/ 6 h 86"/>
                  <a:gd name="T80" fmla="*/ 8 w 89"/>
                  <a:gd name="T81" fmla="*/ 5 h 86"/>
                  <a:gd name="T82" fmla="*/ 11 w 89"/>
                  <a:gd name="T83" fmla="*/ 5 h 86"/>
                  <a:gd name="T84" fmla="*/ 13 w 89"/>
                  <a:gd name="T85" fmla="*/ 7 h 86"/>
                  <a:gd name="T86" fmla="*/ 16 w 89"/>
                  <a:gd name="T87" fmla="*/ 7 h 86"/>
                  <a:gd name="T88" fmla="*/ 20 w 89"/>
                  <a:gd name="T89" fmla="*/ 7 h 86"/>
                  <a:gd name="T90" fmla="*/ 23 w 89"/>
                  <a:gd name="T91" fmla="*/ 7 h 86"/>
                  <a:gd name="T92" fmla="*/ 24 w 89"/>
                  <a:gd name="T93" fmla="*/ 2 h 86"/>
                  <a:gd name="T94" fmla="*/ 29 w 89"/>
                  <a:gd name="T95" fmla="*/ 11 h 86"/>
                  <a:gd name="T96" fmla="*/ 31 w 89"/>
                  <a:gd name="T97" fmla="*/ 16 h 86"/>
                  <a:gd name="T98" fmla="*/ 31 w 89"/>
                  <a:gd name="T99" fmla="*/ 18 h 86"/>
                  <a:gd name="T100" fmla="*/ 33 w 89"/>
                  <a:gd name="T101" fmla="*/ 19 h 86"/>
                  <a:gd name="T102" fmla="*/ 36 w 89"/>
                  <a:gd name="T103" fmla="*/ 20 h 86"/>
                  <a:gd name="T104" fmla="*/ 39 w 89"/>
                  <a:gd name="T105" fmla="*/ 22 h 86"/>
                  <a:gd name="T106" fmla="*/ 40 w 89"/>
                  <a:gd name="T107" fmla="*/ 21 h 86"/>
                  <a:gd name="T108" fmla="*/ 44 w 89"/>
                  <a:gd name="T109" fmla="*/ 18 h 86"/>
                  <a:gd name="T110" fmla="*/ 54 w 89"/>
                  <a:gd name="T111" fmla="*/ 20 h 86"/>
                  <a:gd name="T112" fmla="*/ 56 w 89"/>
                  <a:gd name="T113" fmla="*/ 20 h 86"/>
                  <a:gd name="T114" fmla="*/ 62 w 89"/>
                  <a:gd name="T115" fmla="*/ 11 h 86"/>
                  <a:gd name="T116" fmla="*/ 60 w 89"/>
                  <a:gd name="T117" fmla="*/ 2 h 8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9"/>
                  <a:gd name="T178" fmla="*/ 0 h 86"/>
                  <a:gd name="T179" fmla="*/ 89 w 89"/>
                  <a:gd name="T180" fmla="*/ 86 h 8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9" h="86">
                    <a:moveTo>
                      <a:pt x="70" y="2"/>
                    </a:moveTo>
                    <a:lnTo>
                      <a:pt x="71" y="3"/>
                    </a:lnTo>
                    <a:lnTo>
                      <a:pt x="71" y="4"/>
                    </a:lnTo>
                    <a:lnTo>
                      <a:pt x="71" y="5"/>
                    </a:lnTo>
                    <a:lnTo>
                      <a:pt x="71" y="6"/>
                    </a:lnTo>
                    <a:lnTo>
                      <a:pt x="72" y="9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7" y="7"/>
                    </a:lnTo>
                    <a:lnTo>
                      <a:pt x="78" y="7"/>
                    </a:lnTo>
                    <a:lnTo>
                      <a:pt x="79" y="7"/>
                    </a:lnTo>
                    <a:lnTo>
                      <a:pt x="79" y="8"/>
                    </a:lnTo>
                    <a:lnTo>
                      <a:pt x="79" y="9"/>
                    </a:lnTo>
                    <a:lnTo>
                      <a:pt x="78" y="9"/>
                    </a:lnTo>
                    <a:lnTo>
                      <a:pt x="78" y="10"/>
                    </a:lnTo>
                    <a:lnTo>
                      <a:pt x="77" y="11"/>
                    </a:lnTo>
                    <a:lnTo>
                      <a:pt x="76" y="12"/>
                    </a:lnTo>
                    <a:lnTo>
                      <a:pt x="75" y="13"/>
                    </a:lnTo>
                    <a:lnTo>
                      <a:pt x="75" y="14"/>
                    </a:lnTo>
                    <a:lnTo>
                      <a:pt x="75" y="15"/>
                    </a:lnTo>
                    <a:lnTo>
                      <a:pt x="74" y="15"/>
                    </a:lnTo>
                    <a:lnTo>
                      <a:pt x="74" y="16"/>
                    </a:lnTo>
                    <a:lnTo>
                      <a:pt x="73" y="16"/>
                    </a:lnTo>
                    <a:lnTo>
                      <a:pt x="72" y="16"/>
                    </a:lnTo>
                    <a:lnTo>
                      <a:pt x="71" y="15"/>
                    </a:lnTo>
                    <a:lnTo>
                      <a:pt x="71" y="16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3" y="20"/>
                    </a:lnTo>
                    <a:lnTo>
                      <a:pt x="74" y="21"/>
                    </a:lnTo>
                    <a:lnTo>
                      <a:pt x="75" y="21"/>
                    </a:lnTo>
                    <a:lnTo>
                      <a:pt x="76" y="22"/>
                    </a:lnTo>
                    <a:lnTo>
                      <a:pt x="77" y="22"/>
                    </a:lnTo>
                    <a:lnTo>
                      <a:pt x="78" y="23"/>
                    </a:lnTo>
                    <a:lnTo>
                      <a:pt x="79" y="22"/>
                    </a:lnTo>
                    <a:lnTo>
                      <a:pt x="81" y="22"/>
                    </a:lnTo>
                    <a:lnTo>
                      <a:pt x="83" y="22"/>
                    </a:lnTo>
                    <a:lnTo>
                      <a:pt x="84" y="22"/>
                    </a:lnTo>
                    <a:lnTo>
                      <a:pt x="85" y="21"/>
                    </a:lnTo>
                    <a:lnTo>
                      <a:pt x="85" y="22"/>
                    </a:lnTo>
                    <a:lnTo>
                      <a:pt x="86" y="22"/>
                    </a:lnTo>
                    <a:lnTo>
                      <a:pt x="86" y="23"/>
                    </a:lnTo>
                    <a:lnTo>
                      <a:pt x="87" y="24"/>
                    </a:lnTo>
                    <a:lnTo>
                      <a:pt x="87" y="25"/>
                    </a:lnTo>
                    <a:lnTo>
                      <a:pt x="88" y="25"/>
                    </a:lnTo>
                    <a:lnTo>
                      <a:pt x="88" y="26"/>
                    </a:lnTo>
                    <a:lnTo>
                      <a:pt x="88" y="27"/>
                    </a:lnTo>
                    <a:lnTo>
                      <a:pt x="89" y="27"/>
                    </a:lnTo>
                    <a:lnTo>
                      <a:pt x="89" y="28"/>
                    </a:lnTo>
                    <a:lnTo>
                      <a:pt x="88" y="28"/>
                    </a:lnTo>
                    <a:lnTo>
                      <a:pt x="87" y="28"/>
                    </a:lnTo>
                    <a:lnTo>
                      <a:pt x="87" y="29"/>
                    </a:lnTo>
                    <a:lnTo>
                      <a:pt x="86" y="29"/>
                    </a:lnTo>
                    <a:lnTo>
                      <a:pt x="85" y="30"/>
                    </a:lnTo>
                    <a:lnTo>
                      <a:pt x="88" y="35"/>
                    </a:lnTo>
                    <a:lnTo>
                      <a:pt x="87" y="35"/>
                    </a:lnTo>
                    <a:lnTo>
                      <a:pt x="85" y="37"/>
                    </a:lnTo>
                    <a:lnTo>
                      <a:pt x="84" y="33"/>
                    </a:lnTo>
                    <a:lnTo>
                      <a:pt x="84" y="32"/>
                    </a:lnTo>
                    <a:lnTo>
                      <a:pt x="83" y="31"/>
                    </a:lnTo>
                    <a:lnTo>
                      <a:pt x="79" y="33"/>
                    </a:lnTo>
                    <a:lnTo>
                      <a:pt x="80" y="35"/>
                    </a:lnTo>
                    <a:lnTo>
                      <a:pt x="78" y="37"/>
                    </a:lnTo>
                    <a:lnTo>
                      <a:pt x="79" y="39"/>
                    </a:lnTo>
                    <a:lnTo>
                      <a:pt x="75" y="41"/>
                    </a:lnTo>
                    <a:lnTo>
                      <a:pt x="73" y="38"/>
                    </a:lnTo>
                    <a:lnTo>
                      <a:pt x="64" y="42"/>
                    </a:lnTo>
                    <a:lnTo>
                      <a:pt x="65" y="45"/>
                    </a:lnTo>
                    <a:lnTo>
                      <a:pt x="64" y="45"/>
                    </a:lnTo>
                    <a:lnTo>
                      <a:pt x="61" y="44"/>
                    </a:lnTo>
                    <a:lnTo>
                      <a:pt x="62" y="47"/>
                    </a:lnTo>
                    <a:lnTo>
                      <a:pt x="56" y="49"/>
                    </a:lnTo>
                    <a:lnTo>
                      <a:pt x="61" y="58"/>
                    </a:lnTo>
                    <a:lnTo>
                      <a:pt x="58" y="59"/>
                    </a:lnTo>
                    <a:lnTo>
                      <a:pt x="57" y="58"/>
                    </a:lnTo>
                    <a:lnTo>
                      <a:pt x="57" y="57"/>
                    </a:lnTo>
                    <a:lnTo>
                      <a:pt x="56" y="57"/>
                    </a:lnTo>
                    <a:lnTo>
                      <a:pt x="52" y="59"/>
                    </a:lnTo>
                    <a:lnTo>
                      <a:pt x="51" y="60"/>
                    </a:lnTo>
                    <a:lnTo>
                      <a:pt x="50" y="60"/>
                    </a:lnTo>
                    <a:lnTo>
                      <a:pt x="48" y="62"/>
                    </a:lnTo>
                    <a:lnTo>
                      <a:pt x="47" y="60"/>
                    </a:lnTo>
                    <a:lnTo>
                      <a:pt x="46" y="60"/>
                    </a:lnTo>
                    <a:lnTo>
                      <a:pt x="46" y="62"/>
                    </a:lnTo>
                    <a:lnTo>
                      <a:pt x="45" y="63"/>
                    </a:lnTo>
                    <a:lnTo>
                      <a:pt x="44" y="60"/>
                    </a:lnTo>
                    <a:lnTo>
                      <a:pt x="43" y="58"/>
                    </a:lnTo>
                    <a:lnTo>
                      <a:pt x="43" y="57"/>
                    </a:lnTo>
                    <a:lnTo>
                      <a:pt x="35" y="57"/>
                    </a:lnTo>
                    <a:lnTo>
                      <a:pt x="35" y="60"/>
                    </a:lnTo>
                    <a:lnTo>
                      <a:pt x="35" y="65"/>
                    </a:lnTo>
                    <a:lnTo>
                      <a:pt x="35" y="67"/>
                    </a:lnTo>
                    <a:lnTo>
                      <a:pt x="35" y="70"/>
                    </a:lnTo>
                    <a:lnTo>
                      <a:pt x="39" y="70"/>
                    </a:lnTo>
                    <a:lnTo>
                      <a:pt x="41" y="74"/>
                    </a:lnTo>
                    <a:lnTo>
                      <a:pt x="38" y="75"/>
                    </a:lnTo>
                    <a:lnTo>
                      <a:pt x="38" y="76"/>
                    </a:lnTo>
                    <a:lnTo>
                      <a:pt x="39" y="76"/>
                    </a:lnTo>
                    <a:lnTo>
                      <a:pt x="38" y="78"/>
                    </a:lnTo>
                    <a:lnTo>
                      <a:pt x="38" y="79"/>
                    </a:lnTo>
                    <a:lnTo>
                      <a:pt x="38" y="80"/>
                    </a:lnTo>
                    <a:lnTo>
                      <a:pt x="39" y="82"/>
                    </a:lnTo>
                    <a:lnTo>
                      <a:pt x="36" y="83"/>
                    </a:lnTo>
                    <a:lnTo>
                      <a:pt x="33" y="85"/>
                    </a:lnTo>
                    <a:lnTo>
                      <a:pt x="29" y="82"/>
                    </a:lnTo>
                    <a:lnTo>
                      <a:pt x="24" y="86"/>
                    </a:lnTo>
                    <a:lnTo>
                      <a:pt x="23" y="86"/>
                    </a:lnTo>
                    <a:lnTo>
                      <a:pt x="11" y="60"/>
                    </a:lnTo>
                    <a:lnTo>
                      <a:pt x="7" y="54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1" y="34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5" y="30"/>
                    </a:lnTo>
                    <a:lnTo>
                      <a:pt x="5" y="28"/>
                    </a:lnTo>
                    <a:lnTo>
                      <a:pt x="4" y="27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4" y="21"/>
                    </a:lnTo>
                    <a:lnTo>
                      <a:pt x="7" y="22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6" y="20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0" y="17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5" y="14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4" y="2"/>
                    </a:lnTo>
                    <a:lnTo>
                      <a:pt x="29" y="2"/>
                    </a:lnTo>
                    <a:lnTo>
                      <a:pt x="29" y="11"/>
                    </a:lnTo>
                    <a:lnTo>
                      <a:pt x="29" y="12"/>
                    </a:lnTo>
                    <a:lnTo>
                      <a:pt x="30" y="14"/>
                    </a:lnTo>
                    <a:lnTo>
                      <a:pt x="30" y="15"/>
                    </a:lnTo>
                    <a:lnTo>
                      <a:pt x="31" y="16"/>
                    </a:lnTo>
                    <a:lnTo>
                      <a:pt x="31" y="17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1" y="19"/>
                    </a:lnTo>
                    <a:lnTo>
                      <a:pt x="32" y="20"/>
                    </a:lnTo>
                    <a:lnTo>
                      <a:pt x="33" y="19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8" y="22"/>
                    </a:lnTo>
                    <a:lnTo>
                      <a:pt x="39" y="22"/>
                    </a:lnTo>
                    <a:lnTo>
                      <a:pt x="40" y="22"/>
                    </a:lnTo>
                    <a:lnTo>
                      <a:pt x="40" y="21"/>
                    </a:lnTo>
                    <a:lnTo>
                      <a:pt x="40" y="20"/>
                    </a:lnTo>
                    <a:lnTo>
                      <a:pt x="43" y="21"/>
                    </a:lnTo>
                    <a:lnTo>
                      <a:pt x="44" y="18"/>
                    </a:lnTo>
                    <a:lnTo>
                      <a:pt x="48" y="19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4" y="20"/>
                    </a:lnTo>
                    <a:lnTo>
                      <a:pt x="55" y="21"/>
                    </a:lnTo>
                    <a:lnTo>
                      <a:pt x="56" y="20"/>
                    </a:lnTo>
                    <a:lnTo>
                      <a:pt x="56" y="18"/>
                    </a:lnTo>
                    <a:lnTo>
                      <a:pt x="61" y="18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2" y="9"/>
                    </a:lnTo>
                    <a:lnTo>
                      <a:pt x="61" y="7"/>
                    </a:lnTo>
                    <a:lnTo>
                      <a:pt x="60" y="5"/>
                    </a:lnTo>
                    <a:lnTo>
                      <a:pt x="60" y="2"/>
                    </a:lnTo>
                    <a:lnTo>
                      <a:pt x="65" y="0"/>
                    </a:lnTo>
                    <a:lnTo>
                      <a:pt x="67" y="3"/>
                    </a:lnTo>
                    <a:lnTo>
                      <a:pt x="70" y="2"/>
                    </a:lnTo>
                    <a:close/>
                  </a:path>
                </a:pathLst>
              </a:custGeom>
              <a:gradFill>
                <a:gsLst>
                  <a:gs pos="50000">
                    <a:srgbClr val="92D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81" name="50"/>
              <p:cNvSpPr>
                <a:spLocks/>
              </p:cNvSpPr>
              <p:nvPr/>
            </p:nvSpPr>
            <p:spPr bwMode="auto">
              <a:xfrm>
                <a:off x="1393746" y="1973903"/>
                <a:ext cx="1245563" cy="955649"/>
              </a:xfrm>
              <a:custGeom>
                <a:avLst/>
                <a:gdLst>
                  <a:gd name="T0" fmla="*/ 26 w 99"/>
                  <a:gd name="T1" fmla="*/ 11 h 78"/>
                  <a:gd name="T2" fmla="*/ 29 w 99"/>
                  <a:gd name="T3" fmla="*/ 5 h 78"/>
                  <a:gd name="T4" fmla="*/ 31 w 99"/>
                  <a:gd name="T5" fmla="*/ 12 h 78"/>
                  <a:gd name="T6" fmla="*/ 30 w 99"/>
                  <a:gd name="T7" fmla="*/ 12 h 78"/>
                  <a:gd name="T8" fmla="*/ 33 w 99"/>
                  <a:gd name="T9" fmla="*/ 14 h 78"/>
                  <a:gd name="T10" fmla="*/ 46 w 99"/>
                  <a:gd name="T11" fmla="*/ 4 h 78"/>
                  <a:gd name="T12" fmla="*/ 55 w 99"/>
                  <a:gd name="T13" fmla="*/ 2 h 78"/>
                  <a:gd name="T14" fmla="*/ 54 w 99"/>
                  <a:gd name="T15" fmla="*/ 11 h 78"/>
                  <a:gd name="T16" fmla="*/ 66 w 99"/>
                  <a:gd name="T17" fmla="*/ 7 h 78"/>
                  <a:gd name="T18" fmla="*/ 77 w 99"/>
                  <a:gd name="T19" fmla="*/ 4 h 78"/>
                  <a:gd name="T20" fmla="*/ 78 w 99"/>
                  <a:gd name="T21" fmla="*/ 9 h 78"/>
                  <a:gd name="T22" fmla="*/ 83 w 99"/>
                  <a:gd name="T23" fmla="*/ 13 h 78"/>
                  <a:gd name="T24" fmla="*/ 86 w 99"/>
                  <a:gd name="T25" fmla="*/ 16 h 78"/>
                  <a:gd name="T26" fmla="*/ 90 w 99"/>
                  <a:gd name="T27" fmla="*/ 17 h 78"/>
                  <a:gd name="T28" fmla="*/ 93 w 99"/>
                  <a:gd name="T29" fmla="*/ 18 h 78"/>
                  <a:gd name="T30" fmla="*/ 97 w 99"/>
                  <a:gd name="T31" fmla="*/ 18 h 78"/>
                  <a:gd name="T32" fmla="*/ 95 w 99"/>
                  <a:gd name="T33" fmla="*/ 20 h 78"/>
                  <a:gd name="T34" fmla="*/ 87 w 99"/>
                  <a:gd name="T35" fmla="*/ 24 h 78"/>
                  <a:gd name="T36" fmla="*/ 90 w 99"/>
                  <a:gd name="T37" fmla="*/ 26 h 78"/>
                  <a:gd name="T38" fmla="*/ 94 w 99"/>
                  <a:gd name="T39" fmla="*/ 34 h 78"/>
                  <a:gd name="T40" fmla="*/ 97 w 99"/>
                  <a:gd name="T41" fmla="*/ 37 h 78"/>
                  <a:gd name="T42" fmla="*/ 98 w 99"/>
                  <a:gd name="T43" fmla="*/ 42 h 78"/>
                  <a:gd name="T44" fmla="*/ 97 w 99"/>
                  <a:gd name="T45" fmla="*/ 44 h 78"/>
                  <a:gd name="T46" fmla="*/ 93 w 99"/>
                  <a:gd name="T47" fmla="*/ 49 h 78"/>
                  <a:gd name="T48" fmla="*/ 89 w 99"/>
                  <a:gd name="T49" fmla="*/ 47 h 78"/>
                  <a:gd name="T50" fmla="*/ 88 w 99"/>
                  <a:gd name="T51" fmla="*/ 50 h 78"/>
                  <a:gd name="T52" fmla="*/ 80 w 99"/>
                  <a:gd name="T53" fmla="*/ 45 h 78"/>
                  <a:gd name="T54" fmla="*/ 76 w 99"/>
                  <a:gd name="T55" fmla="*/ 46 h 78"/>
                  <a:gd name="T56" fmla="*/ 75 w 99"/>
                  <a:gd name="T57" fmla="*/ 50 h 78"/>
                  <a:gd name="T58" fmla="*/ 72 w 99"/>
                  <a:gd name="T59" fmla="*/ 51 h 78"/>
                  <a:gd name="T60" fmla="*/ 72 w 99"/>
                  <a:gd name="T61" fmla="*/ 59 h 78"/>
                  <a:gd name="T62" fmla="*/ 59 w 99"/>
                  <a:gd name="T63" fmla="*/ 60 h 78"/>
                  <a:gd name="T64" fmla="*/ 48 w 99"/>
                  <a:gd name="T65" fmla="*/ 72 h 78"/>
                  <a:gd name="T66" fmla="*/ 40 w 99"/>
                  <a:gd name="T67" fmla="*/ 72 h 78"/>
                  <a:gd name="T68" fmla="*/ 35 w 99"/>
                  <a:gd name="T69" fmla="*/ 74 h 78"/>
                  <a:gd name="T70" fmla="*/ 30 w 99"/>
                  <a:gd name="T71" fmla="*/ 75 h 78"/>
                  <a:gd name="T72" fmla="*/ 19 w 99"/>
                  <a:gd name="T73" fmla="*/ 78 h 78"/>
                  <a:gd name="T74" fmla="*/ 15 w 99"/>
                  <a:gd name="T75" fmla="*/ 71 h 78"/>
                  <a:gd name="T76" fmla="*/ 7 w 99"/>
                  <a:gd name="T77" fmla="*/ 64 h 78"/>
                  <a:gd name="T78" fmla="*/ 4 w 99"/>
                  <a:gd name="T79" fmla="*/ 58 h 78"/>
                  <a:gd name="T80" fmla="*/ 3 w 99"/>
                  <a:gd name="T81" fmla="*/ 54 h 78"/>
                  <a:gd name="T82" fmla="*/ 4 w 99"/>
                  <a:gd name="T83" fmla="*/ 48 h 78"/>
                  <a:gd name="T84" fmla="*/ 7 w 99"/>
                  <a:gd name="T85" fmla="*/ 41 h 78"/>
                  <a:gd name="T86" fmla="*/ 4 w 99"/>
                  <a:gd name="T87" fmla="*/ 37 h 78"/>
                  <a:gd name="T88" fmla="*/ 1 w 99"/>
                  <a:gd name="T89" fmla="*/ 31 h 78"/>
                  <a:gd name="T90" fmla="*/ 0 w 99"/>
                  <a:gd name="T91" fmla="*/ 27 h 78"/>
                  <a:gd name="T92" fmla="*/ 1 w 99"/>
                  <a:gd name="T93" fmla="*/ 22 h 78"/>
                  <a:gd name="T94" fmla="*/ 3 w 99"/>
                  <a:gd name="T95" fmla="*/ 16 h 78"/>
                  <a:gd name="T96" fmla="*/ 9 w 99"/>
                  <a:gd name="T97" fmla="*/ 9 h 78"/>
                  <a:gd name="T98" fmla="*/ 14 w 99"/>
                  <a:gd name="T99" fmla="*/ 6 h 78"/>
                  <a:gd name="T100" fmla="*/ 18 w 99"/>
                  <a:gd name="T101" fmla="*/ 8 h 78"/>
                  <a:gd name="T102" fmla="*/ 23 w 99"/>
                  <a:gd name="T103" fmla="*/ 11 h 78"/>
                  <a:gd name="T104" fmla="*/ 23 w 99"/>
                  <a:gd name="T105" fmla="*/ 10 h 78"/>
                  <a:gd name="T106" fmla="*/ 21 w 99"/>
                  <a:gd name="T107" fmla="*/ 9 h 78"/>
                  <a:gd name="T108" fmla="*/ 17 w 99"/>
                  <a:gd name="T109" fmla="*/ 6 h 7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9"/>
                  <a:gd name="T166" fmla="*/ 0 h 78"/>
                  <a:gd name="T167" fmla="*/ 99 w 99"/>
                  <a:gd name="T168" fmla="*/ 78 h 7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9" h="78">
                    <a:moveTo>
                      <a:pt x="22" y="5"/>
                    </a:moveTo>
                    <a:lnTo>
                      <a:pt x="24" y="7"/>
                    </a:lnTo>
                    <a:lnTo>
                      <a:pt x="25" y="8"/>
                    </a:lnTo>
                    <a:lnTo>
                      <a:pt x="26" y="10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8" y="10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30" y="7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31" y="12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28" y="12"/>
                    </a:lnTo>
                    <a:lnTo>
                      <a:pt x="30" y="13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31" y="13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5" y="14"/>
                    </a:lnTo>
                    <a:lnTo>
                      <a:pt x="35" y="13"/>
                    </a:lnTo>
                    <a:lnTo>
                      <a:pt x="37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7" y="3"/>
                    </a:lnTo>
                    <a:lnTo>
                      <a:pt x="52" y="3"/>
                    </a:lnTo>
                    <a:lnTo>
                      <a:pt x="54" y="0"/>
                    </a:lnTo>
                    <a:lnTo>
                      <a:pt x="55" y="2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4" y="11"/>
                    </a:lnTo>
                    <a:lnTo>
                      <a:pt x="59" y="9"/>
                    </a:lnTo>
                    <a:lnTo>
                      <a:pt x="59" y="11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4" y="1"/>
                    </a:lnTo>
                    <a:lnTo>
                      <a:pt x="77" y="3"/>
                    </a:lnTo>
                    <a:lnTo>
                      <a:pt x="77" y="4"/>
                    </a:lnTo>
                    <a:lnTo>
                      <a:pt x="77" y="5"/>
                    </a:lnTo>
                    <a:lnTo>
                      <a:pt x="77" y="6"/>
                    </a:lnTo>
                    <a:lnTo>
                      <a:pt x="77" y="7"/>
                    </a:lnTo>
                    <a:lnTo>
                      <a:pt x="78" y="9"/>
                    </a:lnTo>
                    <a:lnTo>
                      <a:pt x="79" y="10"/>
                    </a:lnTo>
                    <a:lnTo>
                      <a:pt x="80" y="11"/>
                    </a:lnTo>
                    <a:lnTo>
                      <a:pt x="81" y="14"/>
                    </a:lnTo>
                    <a:lnTo>
                      <a:pt x="83" y="13"/>
                    </a:lnTo>
                    <a:lnTo>
                      <a:pt x="84" y="13"/>
                    </a:lnTo>
                    <a:lnTo>
                      <a:pt x="85" y="13"/>
                    </a:lnTo>
                    <a:lnTo>
                      <a:pt x="85" y="14"/>
                    </a:lnTo>
                    <a:lnTo>
                      <a:pt x="86" y="16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90" y="17"/>
                    </a:lnTo>
                    <a:lnTo>
                      <a:pt x="91" y="18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4" y="17"/>
                    </a:lnTo>
                    <a:lnTo>
                      <a:pt x="95" y="17"/>
                    </a:lnTo>
                    <a:lnTo>
                      <a:pt x="96" y="18"/>
                    </a:lnTo>
                    <a:lnTo>
                      <a:pt x="97" y="18"/>
                    </a:lnTo>
                    <a:lnTo>
                      <a:pt x="96" y="19"/>
                    </a:lnTo>
                    <a:lnTo>
                      <a:pt x="96" y="20"/>
                    </a:lnTo>
                    <a:lnTo>
                      <a:pt x="95" y="20"/>
                    </a:lnTo>
                    <a:lnTo>
                      <a:pt x="94" y="21"/>
                    </a:lnTo>
                    <a:lnTo>
                      <a:pt x="93" y="21"/>
                    </a:lnTo>
                    <a:lnTo>
                      <a:pt x="87" y="22"/>
                    </a:lnTo>
                    <a:lnTo>
                      <a:pt x="87" y="23"/>
                    </a:lnTo>
                    <a:lnTo>
                      <a:pt x="87" y="24"/>
                    </a:lnTo>
                    <a:lnTo>
                      <a:pt x="88" y="24"/>
                    </a:lnTo>
                    <a:lnTo>
                      <a:pt x="89" y="24"/>
                    </a:lnTo>
                    <a:lnTo>
                      <a:pt x="89" y="25"/>
                    </a:lnTo>
                    <a:lnTo>
                      <a:pt x="90" y="25"/>
                    </a:lnTo>
                    <a:lnTo>
                      <a:pt x="90" y="26"/>
                    </a:lnTo>
                    <a:lnTo>
                      <a:pt x="91" y="27"/>
                    </a:lnTo>
                    <a:lnTo>
                      <a:pt x="92" y="30"/>
                    </a:lnTo>
                    <a:lnTo>
                      <a:pt x="93" y="32"/>
                    </a:lnTo>
                    <a:lnTo>
                      <a:pt x="94" y="33"/>
                    </a:lnTo>
                    <a:lnTo>
                      <a:pt x="94" y="34"/>
                    </a:lnTo>
                    <a:lnTo>
                      <a:pt x="95" y="34"/>
                    </a:lnTo>
                    <a:lnTo>
                      <a:pt x="97" y="34"/>
                    </a:lnTo>
                    <a:lnTo>
                      <a:pt x="97" y="37"/>
                    </a:lnTo>
                    <a:lnTo>
                      <a:pt x="98" y="37"/>
                    </a:lnTo>
                    <a:lnTo>
                      <a:pt x="98" y="38"/>
                    </a:lnTo>
                    <a:lnTo>
                      <a:pt x="99" y="40"/>
                    </a:lnTo>
                    <a:lnTo>
                      <a:pt x="98" y="42"/>
                    </a:lnTo>
                    <a:lnTo>
                      <a:pt x="97" y="42"/>
                    </a:lnTo>
                    <a:lnTo>
                      <a:pt x="96" y="42"/>
                    </a:lnTo>
                    <a:lnTo>
                      <a:pt x="97" y="43"/>
                    </a:lnTo>
                    <a:lnTo>
                      <a:pt x="97" y="44"/>
                    </a:lnTo>
                    <a:lnTo>
                      <a:pt x="97" y="45"/>
                    </a:lnTo>
                    <a:lnTo>
                      <a:pt x="96" y="46"/>
                    </a:lnTo>
                    <a:lnTo>
                      <a:pt x="95" y="47"/>
                    </a:lnTo>
                    <a:lnTo>
                      <a:pt x="95" y="48"/>
                    </a:lnTo>
                    <a:lnTo>
                      <a:pt x="93" y="49"/>
                    </a:lnTo>
                    <a:lnTo>
                      <a:pt x="92" y="49"/>
                    </a:lnTo>
                    <a:lnTo>
                      <a:pt x="91" y="49"/>
                    </a:lnTo>
                    <a:lnTo>
                      <a:pt x="90" y="48"/>
                    </a:lnTo>
                    <a:lnTo>
                      <a:pt x="89" y="47"/>
                    </a:lnTo>
                    <a:lnTo>
                      <a:pt x="89" y="48"/>
                    </a:lnTo>
                    <a:lnTo>
                      <a:pt x="89" y="49"/>
                    </a:lnTo>
                    <a:lnTo>
                      <a:pt x="89" y="50"/>
                    </a:lnTo>
                    <a:lnTo>
                      <a:pt x="88" y="50"/>
                    </a:lnTo>
                    <a:lnTo>
                      <a:pt x="87" y="49"/>
                    </a:lnTo>
                    <a:lnTo>
                      <a:pt x="84" y="44"/>
                    </a:lnTo>
                    <a:lnTo>
                      <a:pt x="80" y="45"/>
                    </a:lnTo>
                    <a:lnTo>
                      <a:pt x="79" y="44"/>
                    </a:lnTo>
                    <a:lnTo>
                      <a:pt x="79" y="43"/>
                    </a:lnTo>
                    <a:lnTo>
                      <a:pt x="78" y="43"/>
                    </a:lnTo>
                    <a:lnTo>
                      <a:pt x="76" y="43"/>
                    </a:lnTo>
                    <a:lnTo>
                      <a:pt x="76" y="46"/>
                    </a:lnTo>
                    <a:lnTo>
                      <a:pt x="76" y="47"/>
                    </a:lnTo>
                    <a:lnTo>
                      <a:pt x="76" y="48"/>
                    </a:lnTo>
                    <a:lnTo>
                      <a:pt x="75" y="49"/>
                    </a:lnTo>
                    <a:lnTo>
                      <a:pt x="75" y="50"/>
                    </a:lnTo>
                    <a:lnTo>
                      <a:pt x="74" y="50"/>
                    </a:lnTo>
                    <a:lnTo>
                      <a:pt x="73" y="50"/>
                    </a:lnTo>
                    <a:lnTo>
                      <a:pt x="71" y="50"/>
                    </a:lnTo>
                    <a:lnTo>
                      <a:pt x="72" y="51"/>
                    </a:lnTo>
                    <a:lnTo>
                      <a:pt x="73" y="53"/>
                    </a:lnTo>
                    <a:lnTo>
                      <a:pt x="73" y="55"/>
                    </a:lnTo>
                    <a:lnTo>
                      <a:pt x="71" y="55"/>
                    </a:lnTo>
                    <a:lnTo>
                      <a:pt x="73" y="58"/>
                    </a:lnTo>
                    <a:lnTo>
                      <a:pt x="72" y="59"/>
                    </a:lnTo>
                    <a:lnTo>
                      <a:pt x="73" y="62"/>
                    </a:lnTo>
                    <a:lnTo>
                      <a:pt x="64" y="66"/>
                    </a:lnTo>
                    <a:lnTo>
                      <a:pt x="62" y="60"/>
                    </a:lnTo>
                    <a:lnTo>
                      <a:pt x="59" y="61"/>
                    </a:lnTo>
                    <a:lnTo>
                      <a:pt x="59" y="60"/>
                    </a:lnTo>
                    <a:lnTo>
                      <a:pt x="56" y="62"/>
                    </a:lnTo>
                    <a:lnTo>
                      <a:pt x="55" y="71"/>
                    </a:lnTo>
                    <a:lnTo>
                      <a:pt x="51" y="71"/>
                    </a:lnTo>
                    <a:lnTo>
                      <a:pt x="51" y="73"/>
                    </a:lnTo>
                    <a:lnTo>
                      <a:pt x="48" y="72"/>
                    </a:lnTo>
                    <a:lnTo>
                      <a:pt x="47" y="72"/>
                    </a:lnTo>
                    <a:lnTo>
                      <a:pt x="47" y="71"/>
                    </a:lnTo>
                    <a:lnTo>
                      <a:pt x="44" y="74"/>
                    </a:lnTo>
                    <a:lnTo>
                      <a:pt x="40" y="72"/>
                    </a:lnTo>
                    <a:lnTo>
                      <a:pt x="40" y="71"/>
                    </a:lnTo>
                    <a:lnTo>
                      <a:pt x="40" y="70"/>
                    </a:lnTo>
                    <a:lnTo>
                      <a:pt x="39" y="69"/>
                    </a:lnTo>
                    <a:lnTo>
                      <a:pt x="39" y="68"/>
                    </a:lnTo>
                    <a:lnTo>
                      <a:pt x="35" y="74"/>
                    </a:lnTo>
                    <a:lnTo>
                      <a:pt x="34" y="75"/>
                    </a:lnTo>
                    <a:lnTo>
                      <a:pt x="33" y="75"/>
                    </a:lnTo>
                    <a:lnTo>
                      <a:pt x="32" y="76"/>
                    </a:lnTo>
                    <a:lnTo>
                      <a:pt x="31" y="76"/>
                    </a:lnTo>
                    <a:lnTo>
                      <a:pt x="30" y="75"/>
                    </a:lnTo>
                    <a:lnTo>
                      <a:pt x="28" y="74"/>
                    </a:lnTo>
                    <a:lnTo>
                      <a:pt x="24" y="77"/>
                    </a:lnTo>
                    <a:lnTo>
                      <a:pt x="23" y="77"/>
                    </a:lnTo>
                    <a:lnTo>
                      <a:pt x="20" y="77"/>
                    </a:lnTo>
                    <a:lnTo>
                      <a:pt x="19" y="78"/>
                    </a:lnTo>
                    <a:lnTo>
                      <a:pt x="19" y="75"/>
                    </a:lnTo>
                    <a:lnTo>
                      <a:pt x="17" y="73"/>
                    </a:lnTo>
                    <a:lnTo>
                      <a:pt x="18" y="72"/>
                    </a:lnTo>
                    <a:lnTo>
                      <a:pt x="16" y="70"/>
                    </a:lnTo>
                    <a:lnTo>
                      <a:pt x="15" y="71"/>
                    </a:lnTo>
                    <a:lnTo>
                      <a:pt x="14" y="69"/>
                    </a:lnTo>
                    <a:lnTo>
                      <a:pt x="12" y="70"/>
                    </a:lnTo>
                    <a:lnTo>
                      <a:pt x="11" y="69"/>
                    </a:lnTo>
                    <a:lnTo>
                      <a:pt x="9" y="68"/>
                    </a:lnTo>
                    <a:lnTo>
                      <a:pt x="7" y="64"/>
                    </a:lnTo>
                    <a:lnTo>
                      <a:pt x="5" y="63"/>
                    </a:lnTo>
                    <a:lnTo>
                      <a:pt x="3" y="62"/>
                    </a:lnTo>
                    <a:lnTo>
                      <a:pt x="2" y="59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3" y="54"/>
                    </a:lnTo>
                    <a:lnTo>
                      <a:pt x="3" y="52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4" y="48"/>
                    </a:lnTo>
                    <a:lnTo>
                      <a:pt x="4" y="47"/>
                    </a:lnTo>
                    <a:lnTo>
                      <a:pt x="4" y="45"/>
                    </a:lnTo>
                    <a:lnTo>
                      <a:pt x="3" y="44"/>
                    </a:lnTo>
                    <a:lnTo>
                      <a:pt x="8" y="42"/>
                    </a:lnTo>
                    <a:lnTo>
                      <a:pt x="7" y="41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4" y="37"/>
                    </a:lnTo>
                    <a:lnTo>
                      <a:pt x="3" y="36"/>
                    </a:lnTo>
                    <a:lnTo>
                      <a:pt x="2" y="35"/>
                    </a:lnTo>
                    <a:lnTo>
                      <a:pt x="2" y="34"/>
                    </a:lnTo>
                    <a:lnTo>
                      <a:pt x="1" y="32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3" y="16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9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3" y="11"/>
                    </a:lnTo>
                    <a:lnTo>
                      <a:pt x="24" y="11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6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92D050">
                  <a:alpha val="71000"/>
                </a:srgbClr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82" name="30"/>
              <p:cNvSpPr>
                <a:spLocks/>
              </p:cNvSpPr>
              <p:nvPr/>
            </p:nvSpPr>
            <p:spPr bwMode="auto">
              <a:xfrm>
                <a:off x="2138845" y="1457978"/>
                <a:ext cx="1132330" cy="796374"/>
              </a:xfrm>
              <a:custGeom>
                <a:avLst/>
                <a:gdLst>
                  <a:gd name="T0" fmla="*/ 14 w 90"/>
                  <a:gd name="T1" fmla="*/ 6 h 65"/>
                  <a:gd name="T2" fmla="*/ 16 w 90"/>
                  <a:gd name="T3" fmla="*/ 7 h 65"/>
                  <a:gd name="T4" fmla="*/ 20 w 90"/>
                  <a:gd name="T5" fmla="*/ 9 h 65"/>
                  <a:gd name="T6" fmla="*/ 21 w 90"/>
                  <a:gd name="T7" fmla="*/ 4 h 65"/>
                  <a:gd name="T8" fmla="*/ 39 w 90"/>
                  <a:gd name="T9" fmla="*/ 1 h 65"/>
                  <a:gd name="T10" fmla="*/ 43 w 90"/>
                  <a:gd name="T11" fmla="*/ 2 h 65"/>
                  <a:gd name="T12" fmla="*/ 52 w 90"/>
                  <a:gd name="T13" fmla="*/ 4 h 65"/>
                  <a:gd name="T14" fmla="*/ 54 w 90"/>
                  <a:gd name="T15" fmla="*/ 7 h 65"/>
                  <a:gd name="T16" fmla="*/ 56 w 90"/>
                  <a:gd name="T17" fmla="*/ 8 h 65"/>
                  <a:gd name="T18" fmla="*/ 58 w 90"/>
                  <a:gd name="T19" fmla="*/ 9 h 65"/>
                  <a:gd name="T20" fmla="*/ 60 w 90"/>
                  <a:gd name="T21" fmla="*/ 10 h 65"/>
                  <a:gd name="T22" fmla="*/ 59 w 90"/>
                  <a:gd name="T23" fmla="*/ 13 h 65"/>
                  <a:gd name="T24" fmla="*/ 58 w 90"/>
                  <a:gd name="T25" fmla="*/ 15 h 65"/>
                  <a:gd name="T26" fmla="*/ 54 w 90"/>
                  <a:gd name="T27" fmla="*/ 17 h 65"/>
                  <a:gd name="T28" fmla="*/ 55 w 90"/>
                  <a:gd name="T29" fmla="*/ 19 h 65"/>
                  <a:gd name="T30" fmla="*/ 56 w 90"/>
                  <a:gd name="T31" fmla="*/ 22 h 65"/>
                  <a:gd name="T32" fmla="*/ 58 w 90"/>
                  <a:gd name="T33" fmla="*/ 20 h 65"/>
                  <a:gd name="T34" fmla="*/ 63 w 90"/>
                  <a:gd name="T35" fmla="*/ 20 h 65"/>
                  <a:gd name="T36" fmla="*/ 65 w 90"/>
                  <a:gd name="T37" fmla="*/ 20 h 65"/>
                  <a:gd name="T38" fmla="*/ 74 w 90"/>
                  <a:gd name="T39" fmla="*/ 24 h 65"/>
                  <a:gd name="T40" fmla="*/ 76 w 90"/>
                  <a:gd name="T41" fmla="*/ 26 h 65"/>
                  <a:gd name="T42" fmla="*/ 76 w 90"/>
                  <a:gd name="T43" fmla="*/ 28 h 65"/>
                  <a:gd name="T44" fmla="*/ 76 w 90"/>
                  <a:gd name="T45" fmla="*/ 30 h 65"/>
                  <a:gd name="T46" fmla="*/ 77 w 90"/>
                  <a:gd name="T47" fmla="*/ 33 h 65"/>
                  <a:gd name="T48" fmla="*/ 78 w 90"/>
                  <a:gd name="T49" fmla="*/ 41 h 65"/>
                  <a:gd name="T50" fmla="*/ 83 w 90"/>
                  <a:gd name="T51" fmla="*/ 51 h 65"/>
                  <a:gd name="T52" fmla="*/ 88 w 90"/>
                  <a:gd name="T53" fmla="*/ 57 h 65"/>
                  <a:gd name="T54" fmla="*/ 84 w 90"/>
                  <a:gd name="T55" fmla="*/ 61 h 65"/>
                  <a:gd name="T56" fmla="*/ 79 w 90"/>
                  <a:gd name="T57" fmla="*/ 64 h 65"/>
                  <a:gd name="T58" fmla="*/ 75 w 90"/>
                  <a:gd name="T59" fmla="*/ 65 h 65"/>
                  <a:gd name="T60" fmla="*/ 74 w 90"/>
                  <a:gd name="T61" fmla="*/ 63 h 65"/>
                  <a:gd name="T62" fmla="*/ 71 w 90"/>
                  <a:gd name="T63" fmla="*/ 59 h 65"/>
                  <a:gd name="T64" fmla="*/ 68 w 90"/>
                  <a:gd name="T65" fmla="*/ 57 h 65"/>
                  <a:gd name="T66" fmla="*/ 64 w 90"/>
                  <a:gd name="T67" fmla="*/ 61 h 65"/>
                  <a:gd name="T68" fmla="*/ 60 w 90"/>
                  <a:gd name="T69" fmla="*/ 61 h 65"/>
                  <a:gd name="T70" fmla="*/ 58 w 90"/>
                  <a:gd name="T71" fmla="*/ 61 h 65"/>
                  <a:gd name="T72" fmla="*/ 56 w 90"/>
                  <a:gd name="T73" fmla="*/ 61 h 65"/>
                  <a:gd name="T74" fmla="*/ 54 w 90"/>
                  <a:gd name="T75" fmla="*/ 62 h 65"/>
                  <a:gd name="T76" fmla="*/ 54 w 90"/>
                  <a:gd name="T77" fmla="*/ 59 h 65"/>
                  <a:gd name="T78" fmla="*/ 53 w 90"/>
                  <a:gd name="T79" fmla="*/ 56 h 65"/>
                  <a:gd name="T80" fmla="*/ 49 w 90"/>
                  <a:gd name="T81" fmla="*/ 56 h 65"/>
                  <a:gd name="T82" fmla="*/ 47 w 90"/>
                  <a:gd name="T83" fmla="*/ 57 h 65"/>
                  <a:gd name="T84" fmla="*/ 45 w 90"/>
                  <a:gd name="T85" fmla="*/ 57 h 65"/>
                  <a:gd name="T86" fmla="*/ 43 w 90"/>
                  <a:gd name="T87" fmla="*/ 58 h 65"/>
                  <a:gd name="T88" fmla="*/ 39 w 90"/>
                  <a:gd name="T89" fmla="*/ 61 h 65"/>
                  <a:gd name="T90" fmla="*/ 36 w 90"/>
                  <a:gd name="T91" fmla="*/ 60 h 65"/>
                  <a:gd name="T92" fmla="*/ 34 w 90"/>
                  <a:gd name="T93" fmla="*/ 61 h 65"/>
                  <a:gd name="T94" fmla="*/ 30 w 90"/>
                  <a:gd name="T95" fmla="*/ 60 h 65"/>
                  <a:gd name="T96" fmla="*/ 28 w 90"/>
                  <a:gd name="T97" fmla="*/ 59 h 65"/>
                  <a:gd name="T98" fmla="*/ 25 w 90"/>
                  <a:gd name="T99" fmla="*/ 56 h 65"/>
                  <a:gd name="T100" fmla="*/ 22 w 90"/>
                  <a:gd name="T101" fmla="*/ 54 h 65"/>
                  <a:gd name="T102" fmla="*/ 19 w 90"/>
                  <a:gd name="T103" fmla="*/ 49 h 65"/>
                  <a:gd name="T104" fmla="*/ 19 w 90"/>
                  <a:gd name="T105" fmla="*/ 46 h 65"/>
                  <a:gd name="T106" fmla="*/ 15 w 90"/>
                  <a:gd name="T107" fmla="*/ 38 h 65"/>
                  <a:gd name="T108" fmla="*/ 11 w 90"/>
                  <a:gd name="T109" fmla="*/ 38 h 65"/>
                  <a:gd name="T110" fmla="*/ 8 w 90"/>
                  <a:gd name="T111" fmla="*/ 31 h 65"/>
                  <a:gd name="T112" fmla="*/ 8 w 90"/>
                  <a:gd name="T113" fmla="*/ 26 h 65"/>
                  <a:gd name="T114" fmla="*/ 4 w 90"/>
                  <a:gd name="T115" fmla="*/ 25 h 65"/>
                  <a:gd name="T116" fmla="*/ 2 w 90"/>
                  <a:gd name="T117" fmla="*/ 24 h 65"/>
                  <a:gd name="T118" fmla="*/ 3 w 90"/>
                  <a:gd name="T119" fmla="*/ 18 h 65"/>
                  <a:gd name="T120" fmla="*/ 1 w 90"/>
                  <a:gd name="T121" fmla="*/ 12 h 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0"/>
                  <a:gd name="T184" fmla="*/ 0 h 65"/>
                  <a:gd name="T185" fmla="*/ 90 w 90"/>
                  <a:gd name="T186" fmla="*/ 65 h 6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0" h="65">
                    <a:moveTo>
                      <a:pt x="0" y="10"/>
                    </a:moveTo>
                    <a:lnTo>
                      <a:pt x="13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9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5" y="8"/>
                    </a:lnTo>
                    <a:lnTo>
                      <a:pt x="21" y="4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39" y="0"/>
                    </a:lnTo>
                    <a:lnTo>
                      <a:pt x="39" y="1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5" y="3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2" y="4"/>
                    </a:lnTo>
                    <a:lnTo>
                      <a:pt x="53" y="4"/>
                    </a:lnTo>
                    <a:lnTo>
                      <a:pt x="54" y="5"/>
                    </a:lnTo>
                    <a:lnTo>
                      <a:pt x="54" y="6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8" y="9"/>
                    </a:lnTo>
                    <a:lnTo>
                      <a:pt x="60" y="9"/>
                    </a:lnTo>
                    <a:lnTo>
                      <a:pt x="61" y="10"/>
                    </a:lnTo>
                    <a:lnTo>
                      <a:pt x="60" y="10"/>
                    </a:lnTo>
                    <a:lnTo>
                      <a:pt x="60" y="12"/>
                    </a:lnTo>
                    <a:lnTo>
                      <a:pt x="60" y="13"/>
                    </a:lnTo>
                    <a:lnTo>
                      <a:pt x="59" y="13"/>
                    </a:lnTo>
                    <a:lnTo>
                      <a:pt x="59" y="14"/>
                    </a:lnTo>
                    <a:lnTo>
                      <a:pt x="59" y="15"/>
                    </a:lnTo>
                    <a:lnTo>
                      <a:pt x="58" y="15"/>
                    </a:lnTo>
                    <a:lnTo>
                      <a:pt x="57" y="15"/>
                    </a:lnTo>
                    <a:lnTo>
                      <a:pt x="56" y="16"/>
                    </a:lnTo>
                    <a:lnTo>
                      <a:pt x="55" y="16"/>
                    </a:lnTo>
                    <a:lnTo>
                      <a:pt x="54" y="17"/>
                    </a:lnTo>
                    <a:lnTo>
                      <a:pt x="53" y="18"/>
                    </a:lnTo>
                    <a:lnTo>
                      <a:pt x="54" y="19"/>
                    </a:lnTo>
                    <a:lnTo>
                      <a:pt x="55" y="19"/>
                    </a:lnTo>
                    <a:lnTo>
                      <a:pt x="56" y="20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6" y="22"/>
                    </a:lnTo>
                    <a:lnTo>
                      <a:pt x="57" y="23"/>
                    </a:lnTo>
                    <a:lnTo>
                      <a:pt x="58" y="23"/>
                    </a:lnTo>
                    <a:lnTo>
                      <a:pt x="58" y="20"/>
                    </a:lnTo>
                    <a:lnTo>
                      <a:pt x="61" y="21"/>
                    </a:lnTo>
                    <a:lnTo>
                      <a:pt x="62" y="18"/>
                    </a:lnTo>
                    <a:lnTo>
                      <a:pt x="63" y="19"/>
                    </a:lnTo>
                    <a:lnTo>
                      <a:pt x="63" y="20"/>
                    </a:lnTo>
                    <a:lnTo>
                      <a:pt x="62" y="22"/>
                    </a:lnTo>
                    <a:lnTo>
                      <a:pt x="63" y="22"/>
                    </a:lnTo>
                    <a:lnTo>
                      <a:pt x="64" y="22"/>
                    </a:lnTo>
                    <a:lnTo>
                      <a:pt x="65" y="20"/>
                    </a:lnTo>
                    <a:lnTo>
                      <a:pt x="76" y="23"/>
                    </a:lnTo>
                    <a:lnTo>
                      <a:pt x="76" y="24"/>
                    </a:lnTo>
                    <a:lnTo>
                      <a:pt x="74" y="24"/>
                    </a:lnTo>
                    <a:lnTo>
                      <a:pt x="74" y="25"/>
                    </a:lnTo>
                    <a:lnTo>
                      <a:pt x="75" y="25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77" y="27"/>
                    </a:lnTo>
                    <a:lnTo>
                      <a:pt x="77" y="28"/>
                    </a:lnTo>
                    <a:lnTo>
                      <a:pt x="76" y="28"/>
                    </a:lnTo>
                    <a:lnTo>
                      <a:pt x="78" y="28"/>
                    </a:lnTo>
                    <a:lnTo>
                      <a:pt x="77" y="29"/>
                    </a:lnTo>
                    <a:lnTo>
                      <a:pt x="76" y="30"/>
                    </a:lnTo>
                    <a:lnTo>
                      <a:pt x="76" y="31"/>
                    </a:lnTo>
                    <a:lnTo>
                      <a:pt x="76" y="32"/>
                    </a:lnTo>
                    <a:lnTo>
                      <a:pt x="77" y="33"/>
                    </a:lnTo>
                    <a:lnTo>
                      <a:pt x="74" y="34"/>
                    </a:lnTo>
                    <a:lnTo>
                      <a:pt x="74" y="37"/>
                    </a:lnTo>
                    <a:lnTo>
                      <a:pt x="74" y="38"/>
                    </a:lnTo>
                    <a:lnTo>
                      <a:pt x="78" y="41"/>
                    </a:lnTo>
                    <a:lnTo>
                      <a:pt x="80" y="41"/>
                    </a:lnTo>
                    <a:lnTo>
                      <a:pt x="83" y="47"/>
                    </a:lnTo>
                    <a:lnTo>
                      <a:pt x="82" y="47"/>
                    </a:lnTo>
                    <a:lnTo>
                      <a:pt x="83" y="51"/>
                    </a:lnTo>
                    <a:lnTo>
                      <a:pt x="86" y="50"/>
                    </a:lnTo>
                    <a:lnTo>
                      <a:pt x="90" y="56"/>
                    </a:lnTo>
                    <a:lnTo>
                      <a:pt x="89" y="56"/>
                    </a:lnTo>
                    <a:lnTo>
                      <a:pt x="88" y="57"/>
                    </a:lnTo>
                    <a:lnTo>
                      <a:pt x="89" y="60"/>
                    </a:lnTo>
                    <a:lnTo>
                      <a:pt x="87" y="59"/>
                    </a:lnTo>
                    <a:lnTo>
                      <a:pt x="84" y="61"/>
                    </a:lnTo>
                    <a:lnTo>
                      <a:pt x="84" y="62"/>
                    </a:lnTo>
                    <a:lnTo>
                      <a:pt x="79" y="64"/>
                    </a:lnTo>
                    <a:lnTo>
                      <a:pt x="77" y="63"/>
                    </a:lnTo>
                    <a:lnTo>
                      <a:pt x="77" y="64"/>
                    </a:lnTo>
                    <a:lnTo>
                      <a:pt x="77" y="65"/>
                    </a:lnTo>
                    <a:lnTo>
                      <a:pt x="75" y="65"/>
                    </a:lnTo>
                    <a:lnTo>
                      <a:pt x="74" y="64"/>
                    </a:lnTo>
                    <a:lnTo>
                      <a:pt x="74" y="63"/>
                    </a:lnTo>
                    <a:lnTo>
                      <a:pt x="75" y="62"/>
                    </a:lnTo>
                    <a:lnTo>
                      <a:pt x="73" y="61"/>
                    </a:lnTo>
                    <a:lnTo>
                      <a:pt x="72" y="60"/>
                    </a:lnTo>
                    <a:lnTo>
                      <a:pt x="71" y="59"/>
                    </a:lnTo>
                    <a:lnTo>
                      <a:pt x="70" y="59"/>
                    </a:lnTo>
                    <a:lnTo>
                      <a:pt x="69" y="58"/>
                    </a:lnTo>
                    <a:lnTo>
                      <a:pt x="68" y="57"/>
                    </a:lnTo>
                    <a:lnTo>
                      <a:pt x="66" y="57"/>
                    </a:lnTo>
                    <a:lnTo>
                      <a:pt x="66" y="61"/>
                    </a:lnTo>
                    <a:lnTo>
                      <a:pt x="65" y="61"/>
                    </a:lnTo>
                    <a:lnTo>
                      <a:pt x="64" y="61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1" y="61"/>
                    </a:lnTo>
                    <a:lnTo>
                      <a:pt x="60" y="61"/>
                    </a:lnTo>
                    <a:lnTo>
                      <a:pt x="59" y="61"/>
                    </a:lnTo>
                    <a:lnTo>
                      <a:pt x="58" y="61"/>
                    </a:lnTo>
                    <a:lnTo>
                      <a:pt x="57" y="61"/>
                    </a:lnTo>
                    <a:lnTo>
                      <a:pt x="56" y="61"/>
                    </a:lnTo>
                    <a:lnTo>
                      <a:pt x="55" y="61"/>
                    </a:lnTo>
                    <a:lnTo>
                      <a:pt x="54" y="62"/>
                    </a:lnTo>
                    <a:lnTo>
                      <a:pt x="54" y="63"/>
                    </a:lnTo>
                    <a:lnTo>
                      <a:pt x="54" y="62"/>
                    </a:lnTo>
                    <a:lnTo>
                      <a:pt x="54" y="61"/>
                    </a:lnTo>
                    <a:lnTo>
                      <a:pt x="54" y="60"/>
                    </a:lnTo>
                    <a:lnTo>
                      <a:pt x="54" y="59"/>
                    </a:lnTo>
                    <a:lnTo>
                      <a:pt x="54" y="58"/>
                    </a:lnTo>
                    <a:lnTo>
                      <a:pt x="54" y="57"/>
                    </a:lnTo>
                    <a:lnTo>
                      <a:pt x="53" y="56"/>
                    </a:lnTo>
                    <a:lnTo>
                      <a:pt x="53" y="55"/>
                    </a:lnTo>
                    <a:lnTo>
                      <a:pt x="52" y="55"/>
                    </a:lnTo>
                    <a:lnTo>
                      <a:pt x="50" y="55"/>
                    </a:lnTo>
                    <a:lnTo>
                      <a:pt x="49" y="56"/>
                    </a:lnTo>
                    <a:lnTo>
                      <a:pt x="48" y="56"/>
                    </a:lnTo>
                    <a:lnTo>
                      <a:pt x="47" y="57"/>
                    </a:lnTo>
                    <a:lnTo>
                      <a:pt x="46" y="57"/>
                    </a:lnTo>
                    <a:lnTo>
                      <a:pt x="46" y="58"/>
                    </a:lnTo>
                    <a:lnTo>
                      <a:pt x="45" y="57"/>
                    </a:lnTo>
                    <a:lnTo>
                      <a:pt x="44" y="56"/>
                    </a:lnTo>
                    <a:lnTo>
                      <a:pt x="43" y="57"/>
                    </a:lnTo>
                    <a:lnTo>
                      <a:pt x="42" y="58"/>
                    </a:lnTo>
                    <a:lnTo>
                      <a:pt x="43" y="58"/>
                    </a:lnTo>
                    <a:lnTo>
                      <a:pt x="41" y="60"/>
                    </a:lnTo>
                    <a:lnTo>
                      <a:pt x="40" y="61"/>
                    </a:lnTo>
                    <a:lnTo>
                      <a:pt x="39" y="61"/>
                    </a:lnTo>
                    <a:lnTo>
                      <a:pt x="38" y="61"/>
                    </a:lnTo>
                    <a:lnTo>
                      <a:pt x="37" y="60"/>
                    </a:lnTo>
                    <a:lnTo>
                      <a:pt x="36" y="60"/>
                    </a:lnTo>
                    <a:lnTo>
                      <a:pt x="35" y="61"/>
                    </a:lnTo>
                    <a:lnTo>
                      <a:pt x="34" y="61"/>
                    </a:lnTo>
                    <a:lnTo>
                      <a:pt x="33" y="61"/>
                    </a:lnTo>
                    <a:lnTo>
                      <a:pt x="32" y="60"/>
                    </a:lnTo>
                    <a:lnTo>
                      <a:pt x="30" y="60"/>
                    </a:lnTo>
                    <a:lnTo>
                      <a:pt x="29" y="60"/>
                    </a:lnTo>
                    <a:lnTo>
                      <a:pt x="28" y="59"/>
                    </a:lnTo>
                    <a:lnTo>
                      <a:pt x="27" y="57"/>
                    </a:lnTo>
                    <a:lnTo>
                      <a:pt x="27" y="56"/>
                    </a:lnTo>
                    <a:lnTo>
                      <a:pt x="26" y="56"/>
                    </a:lnTo>
                    <a:lnTo>
                      <a:pt x="25" y="56"/>
                    </a:lnTo>
                    <a:lnTo>
                      <a:pt x="23" y="57"/>
                    </a:lnTo>
                    <a:lnTo>
                      <a:pt x="22" y="54"/>
                    </a:lnTo>
                    <a:lnTo>
                      <a:pt x="21" y="53"/>
                    </a:lnTo>
                    <a:lnTo>
                      <a:pt x="20" y="52"/>
                    </a:lnTo>
                    <a:lnTo>
                      <a:pt x="19" y="50"/>
                    </a:lnTo>
                    <a:lnTo>
                      <a:pt x="19" y="49"/>
                    </a:lnTo>
                    <a:lnTo>
                      <a:pt x="19" y="48"/>
                    </a:lnTo>
                    <a:lnTo>
                      <a:pt x="19" y="47"/>
                    </a:lnTo>
                    <a:lnTo>
                      <a:pt x="19" y="46"/>
                    </a:lnTo>
                    <a:lnTo>
                      <a:pt x="16" y="44"/>
                    </a:lnTo>
                    <a:lnTo>
                      <a:pt x="15" y="41"/>
                    </a:lnTo>
                    <a:lnTo>
                      <a:pt x="15" y="38"/>
                    </a:lnTo>
                    <a:lnTo>
                      <a:pt x="13" y="40"/>
                    </a:lnTo>
                    <a:lnTo>
                      <a:pt x="11" y="38"/>
                    </a:lnTo>
                    <a:lnTo>
                      <a:pt x="8" y="37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8" y="31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8" y="26"/>
                    </a:lnTo>
                    <a:lnTo>
                      <a:pt x="7" y="25"/>
                    </a:lnTo>
                    <a:lnTo>
                      <a:pt x="6" y="24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2D050">
                  <a:alpha val="71000"/>
                </a:srgbClr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83" name="810"/>
              <p:cNvSpPr>
                <a:spLocks noChangeArrowheads="1"/>
              </p:cNvSpPr>
              <p:nvPr/>
            </p:nvSpPr>
            <p:spPr bwMode="auto">
              <a:xfrm>
                <a:off x="666816" y="2095078"/>
                <a:ext cx="188721" cy="18377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25400" cmpd="sng">
                <a:solidFill>
                  <a:srgbClr val="25211D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84" name="800"/>
              <p:cNvSpPr>
                <a:spLocks noChangeArrowheads="1"/>
              </p:cNvSpPr>
              <p:nvPr/>
            </p:nvSpPr>
            <p:spPr bwMode="auto">
              <a:xfrm>
                <a:off x="3361741" y="1121914"/>
                <a:ext cx="188721" cy="18377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25400" cmpd="sng">
                <a:solidFill>
                  <a:srgbClr val="25211D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85" name="740"/>
              <p:cNvSpPr>
                <a:spLocks noChangeArrowheads="1"/>
              </p:cNvSpPr>
              <p:nvPr/>
            </p:nvSpPr>
            <p:spPr bwMode="auto">
              <a:xfrm>
                <a:off x="575629" y="2232883"/>
                <a:ext cx="188721" cy="18377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25400" cmpd="sng">
                <a:solidFill>
                  <a:srgbClr val="25211D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86" name="Rectangle 116"/>
              <p:cNvSpPr>
                <a:spLocks noChangeArrowheads="1"/>
              </p:cNvSpPr>
              <p:nvPr/>
            </p:nvSpPr>
            <p:spPr bwMode="auto">
              <a:xfrm>
                <a:off x="1044259" y="3320269"/>
                <a:ext cx="641653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Ключевский</a:t>
                </a:r>
              </a:p>
            </p:txBody>
          </p:sp>
          <p:sp>
            <p:nvSpPr>
              <p:cNvPr id="87" name="Rectangle 117"/>
              <p:cNvSpPr>
                <a:spLocks noChangeArrowheads="1"/>
              </p:cNvSpPr>
              <p:nvPr/>
            </p:nvSpPr>
            <p:spPr bwMode="auto">
              <a:xfrm>
                <a:off x="1975286" y="2979444"/>
                <a:ext cx="566165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Родинский</a:t>
                </a:r>
              </a:p>
            </p:txBody>
          </p:sp>
          <p:sp>
            <p:nvSpPr>
              <p:cNvPr id="88" name="Rectangle 118"/>
              <p:cNvSpPr>
                <a:spLocks noChangeArrowheads="1"/>
              </p:cNvSpPr>
              <p:nvPr/>
            </p:nvSpPr>
            <p:spPr bwMode="auto">
              <a:xfrm>
                <a:off x="2679847" y="2977215"/>
                <a:ext cx="704561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Романовский</a:t>
                </a:r>
              </a:p>
            </p:txBody>
          </p:sp>
          <p:sp>
            <p:nvSpPr>
              <p:cNvPr id="89" name="Rectangle 119"/>
              <p:cNvSpPr>
                <a:spLocks noChangeArrowheads="1"/>
              </p:cNvSpPr>
              <p:nvPr/>
            </p:nvSpPr>
            <p:spPr bwMode="auto">
              <a:xfrm>
                <a:off x="3443606" y="2580031"/>
                <a:ext cx="780049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Мамонтовский</a:t>
                </a:r>
              </a:p>
            </p:txBody>
          </p:sp>
          <p:sp>
            <p:nvSpPr>
              <p:cNvPr id="90" name="Rectangle 120"/>
              <p:cNvSpPr>
                <a:spLocks noChangeArrowheads="1"/>
              </p:cNvSpPr>
              <p:nvPr/>
            </p:nvSpPr>
            <p:spPr bwMode="auto">
              <a:xfrm>
                <a:off x="2679847" y="2413627"/>
                <a:ext cx="754886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Завьяловский</a:t>
                </a:r>
              </a:p>
            </p:txBody>
          </p:sp>
          <p:sp>
            <p:nvSpPr>
              <p:cNvPr id="91" name="Rectangle 121"/>
              <p:cNvSpPr>
                <a:spLocks noChangeArrowheads="1"/>
              </p:cNvSpPr>
              <p:nvPr/>
            </p:nvSpPr>
            <p:spPr bwMode="auto">
              <a:xfrm>
                <a:off x="1597843" y="2327864"/>
                <a:ext cx="880701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Благовещенский</a:t>
                </a:r>
              </a:p>
            </p:txBody>
          </p:sp>
          <p:sp>
            <p:nvSpPr>
              <p:cNvPr id="92" name="Rectangle 122"/>
              <p:cNvSpPr>
                <a:spLocks noChangeArrowheads="1"/>
              </p:cNvSpPr>
              <p:nvPr/>
            </p:nvSpPr>
            <p:spPr bwMode="auto">
              <a:xfrm>
                <a:off x="767468" y="2842444"/>
                <a:ext cx="754886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Кулундинский</a:t>
                </a:r>
              </a:p>
            </p:txBody>
          </p:sp>
          <p:sp>
            <p:nvSpPr>
              <p:cNvPr id="93" name="Rectangle 123"/>
              <p:cNvSpPr>
                <a:spLocks noChangeArrowheads="1"/>
              </p:cNvSpPr>
              <p:nvPr/>
            </p:nvSpPr>
            <p:spPr bwMode="auto">
              <a:xfrm>
                <a:off x="952876" y="2462635"/>
                <a:ext cx="553583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Табунский</a:t>
                </a:r>
              </a:p>
            </p:txBody>
          </p:sp>
          <p:sp>
            <p:nvSpPr>
              <p:cNvPr id="94" name="Rectangle 124"/>
              <p:cNvSpPr>
                <a:spLocks noChangeArrowheads="1"/>
              </p:cNvSpPr>
              <p:nvPr/>
            </p:nvSpPr>
            <p:spPr bwMode="auto">
              <a:xfrm>
                <a:off x="1719950" y="1885680"/>
                <a:ext cx="490677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Суетский</a:t>
                </a:r>
              </a:p>
            </p:txBody>
          </p:sp>
          <p:sp>
            <p:nvSpPr>
              <p:cNvPr id="95" name="Rectangle 125"/>
              <p:cNvSpPr>
                <a:spLocks noChangeArrowheads="1"/>
              </p:cNvSpPr>
              <p:nvPr/>
            </p:nvSpPr>
            <p:spPr bwMode="auto">
              <a:xfrm>
                <a:off x="2453381" y="1813283"/>
                <a:ext cx="503258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Баевский</a:t>
                </a:r>
              </a:p>
            </p:txBody>
          </p:sp>
          <p:sp>
            <p:nvSpPr>
              <p:cNvPr id="96" name="Rectangle 126"/>
              <p:cNvSpPr>
                <a:spLocks noChangeArrowheads="1"/>
              </p:cNvSpPr>
              <p:nvPr/>
            </p:nvSpPr>
            <p:spPr bwMode="auto">
              <a:xfrm>
                <a:off x="3183105" y="1886795"/>
                <a:ext cx="780049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Тюменцевский</a:t>
                </a:r>
              </a:p>
            </p:txBody>
          </p:sp>
          <p:sp>
            <p:nvSpPr>
              <p:cNvPr id="97" name="Rectangle 127"/>
              <p:cNvSpPr>
                <a:spLocks noChangeArrowheads="1"/>
              </p:cNvSpPr>
              <p:nvPr/>
            </p:nvSpPr>
            <p:spPr bwMode="auto">
              <a:xfrm>
                <a:off x="1987867" y="992405"/>
                <a:ext cx="956190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Панкрушихинский</a:t>
                </a:r>
              </a:p>
            </p:txBody>
          </p:sp>
          <p:sp>
            <p:nvSpPr>
              <p:cNvPr id="98" name="Rectangle 128"/>
              <p:cNvSpPr>
                <a:spLocks noChangeArrowheads="1"/>
              </p:cNvSpPr>
              <p:nvPr/>
            </p:nvSpPr>
            <p:spPr bwMode="auto">
              <a:xfrm>
                <a:off x="2654682" y="575840"/>
                <a:ext cx="729724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Крутихинский</a:t>
                </a:r>
              </a:p>
            </p:txBody>
          </p:sp>
          <p:sp>
            <p:nvSpPr>
              <p:cNvPr id="99" name="Rectangle 129"/>
              <p:cNvSpPr>
                <a:spLocks noChangeArrowheads="1"/>
              </p:cNvSpPr>
              <p:nvPr/>
            </p:nvSpPr>
            <p:spPr bwMode="auto">
              <a:xfrm>
                <a:off x="1245365" y="1291575"/>
                <a:ext cx="553583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Хабарский</a:t>
                </a:r>
              </a:p>
            </p:txBody>
          </p:sp>
          <p:sp>
            <p:nvSpPr>
              <p:cNvPr id="100" name="Rectangle 130"/>
              <p:cNvSpPr>
                <a:spLocks noChangeArrowheads="1"/>
              </p:cNvSpPr>
              <p:nvPr/>
            </p:nvSpPr>
            <p:spPr bwMode="auto">
              <a:xfrm>
                <a:off x="91186" y="1561116"/>
                <a:ext cx="629072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Бурлинский</a:t>
                </a:r>
              </a:p>
            </p:txBody>
          </p:sp>
          <p:sp>
            <p:nvSpPr>
              <p:cNvPr id="101" name="Rectangle 131"/>
              <p:cNvSpPr>
                <a:spLocks noChangeArrowheads="1"/>
              </p:cNvSpPr>
              <p:nvPr/>
            </p:nvSpPr>
            <p:spPr bwMode="auto">
              <a:xfrm>
                <a:off x="968770" y="1763162"/>
                <a:ext cx="515839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Немецкий</a:t>
                </a:r>
              </a:p>
            </p:txBody>
          </p:sp>
          <p:sp>
            <p:nvSpPr>
              <p:cNvPr id="102" name="Rectangle 137"/>
              <p:cNvSpPr>
                <a:spLocks noChangeArrowheads="1"/>
              </p:cNvSpPr>
              <p:nvPr/>
            </p:nvSpPr>
            <p:spPr bwMode="auto">
              <a:xfrm>
                <a:off x="2823606" y="1299369"/>
                <a:ext cx="1383958" cy="208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1400" b="1" i="0" strike="noStrike">
                    <a:solidFill>
                      <a:srgbClr val="25211D"/>
                    </a:solidFill>
                    <a:latin typeface="Arial" pitchFamily="34" charset="0"/>
                    <a:cs typeface="Arial" pitchFamily="34" charset="0"/>
                  </a:rPr>
                  <a:t>Камень-на-Оби</a:t>
                </a:r>
              </a:p>
            </p:txBody>
          </p:sp>
          <p:sp>
            <p:nvSpPr>
              <p:cNvPr id="103" name="Rectangle 138"/>
              <p:cNvSpPr>
                <a:spLocks noChangeArrowheads="1"/>
              </p:cNvSpPr>
              <p:nvPr/>
            </p:nvSpPr>
            <p:spPr bwMode="auto">
              <a:xfrm>
                <a:off x="471389" y="1869520"/>
                <a:ext cx="993934" cy="208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1400" b="1" i="0" strike="noStrike">
                    <a:solidFill>
                      <a:srgbClr val="25211D"/>
                    </a:solidFill>
                    <a:latin typeface="Arial" pitchFamily="34" charset="0"/>
                    <a:cs typeface="Arial" pitchFamily="34" charset="0"/>
                  </a:rPr>
                  <a:t>Славгород</a:t>
                </a:r>
              </a:p>
            </p:txBody>
          </p:sp>
          <p:sp>
            <p:nvSpPr>
              <p:cNvPr id="104" name="Rectangle 139"/>
              <p:cNvSpPr>
                <a:spLocks noChangeArrowheads="1"/>
              </p:cNvSpPr>
              <p:nvPr/>
            </p:nvSpPr>
            <p:spPr bwMode="auto">
              <a:xfrm>
                <a:off x="393534" y="2381771"/>
                <a:ext cx="691979" cy="208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1400" b="1" i="0" strike="noStrike" dirty="0">
                    <a:solidFill>
                      <a:srgbClr val="25211D"/>
                    </a:solidFill>
                    <a:latin typeface="Arial" pitchFamily="34" charset="0"/>
                    <a:cs typeface="Arial" pitchFamily="34" charset="0"/>
                  </a:rPr>
                  <a:t>Яровое</a:t>
                </a:r>
              </a:p>
            </p:txBody>
          </p:sp>
        </p:grpSp>
        <p:pic>
          <p:nvPicPr>
            <p:cNvPr id="30" name="Рисунок 29" descr="рыба.jpg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12000"/>
            </a:blip>
            <a:srcRect l="40561" t="77256" r="40115" b="5639"/>
            <a:stretch>
              <a:fillRect/>
            </a:stretch>
          </p:blipFill>
          <p:spPr>
            <a:xfrm>
              <a:off x="4048126" y="1438275"/>
              <a:ext cx="360114" cy="28235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31" name="Рисунок 30" descr="хлеб_мука.jpg"/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21000"/>
            </a:blip>
            <a:srcRect l="31901" t="1302" r="38151" b="69401"/>
            <a:stretch>
              <a:fillRect/>
            </a:stretch>
          </p:blipFill>
          <p:spPr>
            <a:xfrm>
              <a:off x="2305050" y="1657351"/>
              <a:ext cx="350590" cy="34296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32" name="Рисунок 31" descr="хлеб_мука.jpg"/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18000"/>
            </a:blip>
            <a:srcRect l="31901" t="1302" r="38151" b="69401"/>
            <a:stretch>
              <a:fillRect/>
            </a:stretch>
          </p:blipFill>
          <p:spPr>
            <a:xfrm>
              <a:off x="1567907" y="2019300"/>
              <a:ext cx="384717" cy="3429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33" name="Рисунок 32" descr="5976883-122987-meat-icons-set.jpg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77066" t="7986" r="2769" b="70984"/>
            <a:stretch>
              <a:fillRect/>
            </a:stretch>
          </p:blipFill>
          <p:spPr>
            <a:xfrm>
              <a:off x="838200" y="1971675"/>
              <a:ext cx="365324" cy="28574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7" name="Рисунок 46" descr="5976883-122987-meat-icons-set.jpg"/>
            <p:cNvPicPr>
              <a:picLocks noChangeAspect="1"/>
            </p:cNvPicPr>
            <p:nvPr/>
          </p:nvPicPr>
          <p:blipFill>
            <a:blip r:embed="rId1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77066" t="7986" r="2769" b="70984"/>
            <a:stretch>
              <a:fillRect/>
            </a:stretch>
          </p:blipFill>
          <p:spPr>
            <a:xfrm>
              <a:off x="3638550" y="1447800"/>
              <a:ext cx="365324" cy="26669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5" name="Рисунок 54" descr="пиво.jpg"/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7500" t="1389" r="34722" b="67361"/>
            <a:stretch>
              <a:fillRect/>
            </a:stretch>
          </p:blipFill>
          <p:spPr>
            <a:xfrm>
              <a:off x="2686050" y="4143375"/>
              <a:ext cx="352425" cy="39647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6" name="Рисунок 55" descr="рыба_мясо.jpg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19000"/>
            </a:blip>
            <a:srcRect l="27680" t="75200" r="64640" b="9280"/>
            <a:stretch>
              <a:fillRect/>
            </a:stretch>
          </p:blipFill>
          <p:spPr>
            <a:xfrm>
              <a:off x="4752975" y="3600450"/>
              <a:ext cx="285750" cy="47624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7" name="Рисунок 56" descr="_11-37539.jpg"/>
            <p:cNvPicPr>
              <a:picLocks noChangeAspect="1"/>
            </p:cNvPicPr>
            <p:nvPr/>
          </p:nvPicPr>
          <p:blipFill>
            <a:blip r:embed="rId15" cstate="print"/>
            <a:srcRect l="61981" t="64045" r="6230" b="1873"/>
            <a:stretch>
              <a:fillRect/>
            </a:stretch>
          </p:blipFill>
          <p:spPr>
            <a:xfrm>
              <a:off x="2524125" y="2171750"/>
              <a:ext cx="360115" cy="32935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8" name="Рисунок 57" descr="milk-honey.jpg"/>
            <p:cNvPicPr>
              <a:picLocks noChangeAspect="1"/>
            </p:cNvPicPr>
            <p:nvPr/>
          </p:nvPicPr>
          <p:blipFill>
            <a:blip r:embed="rId16" cstate="print"/>
            <a:srcRect r="44833" b="8393"/>
            <a:stretch>
              <a:fillRect/>
            </a:stretch>
          </p:blipFill>
          <p:spPr>
            <a:xfrm>
              <a:off x="3867150" y="1962079"/>
              <a:ext cx="341065" cy="39361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9" name="Рисунок 58" descr="milk-honey.jpg"/>
            <p:cNvPicPr>
              <a:picLocks noChangeAspect="1"/>
            </p:cNvPicPr>
            <p:nvPr/>
          </p:nvPicPr>
          <p:blipFill>
            <a:blip r:embed="rId17" cstate="print"/>
            <a:srcRect r="44833" b="8393"/>
            <a:stretch>
              <a:fillRect/>
            </a:stretch>
          </p:blipFill>
          <p:spPr>
            <a:xfrm>
              <a:off x="1171575" y="2724080"/>
              <a:ext cx="341065" cy="39361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60" name="Рисунок 59" descr="497.jpg"/>
            <p:cNvPicPr>
              <a:picLocks noChangeAspect="1"/>
            </p:cNvPicPr>
            <p:nvPr/>
          </p:nvPicPr>
          <p:blipFill>
            <a:blip r:embed="rId18" cstate="print"/>
            <a:srcRect l="34800" t="10404" r="30200" b="72121"/>
            <a:stretch>
              <a:fillRect/>
            </a:stretch>
          </p:blipFill>
          <p:spPr>
            <a:xfrm>
              <a:off x="4248150" y="1971675"/>
              <a:ext cx="390085" cy="38562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61" name="Рисунок 60" descr="497.jpg"/>
            <p:cNvPicPr>
              <a:picLocks noChangeAspect="1"/>
            </p:cNvPicPr>
            <p:nvPr/>
          </p:nvPicPr>
          <p:blipFill>
            <a:blip r:embed="rId19" cstate="print"/>
            <a:srcRect l="34800" t="10404" r="30200" b="72121"/>
            <a:stretch>
              <a:fillRect/>
            </a:stretch>
          </p:blipFill>
          <p:spPr>
            <a:xfrm>
              <a:off x="1485900" y="4591050"/>
              <a:ext cx="428625" cy="42372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62" name="Рисунок 61" descr="497.jpg"/>
            <p:cNvPicPr>
              <a:picLocks noChangeAspect="1"/>
            </p:cNvPicPr>
            <p:nvPr/>
          </p:nvPicPr>
          <p:blipFill>
            <a:blip r:embed="rId20" cstate="print"/>
            <a:srcRect l="34800" t="10404" r="30200" b="72121"/>
            <a:stretch>
              <a:fillRect/>
            </a:stretch>
          </p:blipFill>
          <p:spPr>
            <a:xfrm>
              <a:off x="200025" y="2230337"/>
              <a:ext cx="398215" cy="3936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63" name="Рисунок 62" descr="1328721603_vegetables_01.jp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33800" y="914399"/>
              <a:ext cx="357412" cy="38100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7286644" y="5143512"/>
            <a:ext cx="1428760" cy="1357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ABB50E1-9DA4-4D14-8C1F-61F85264361F}" type="slidenum">
              <a:rPr lang="ru-RU" smtClean="0">
                <a:solidFill>
                  <a:srgbClr val="42290E"/>
                </a:solidFill>
              </a:rPr>
              <a:pPr>
                <a:defRPr/>
              </a:pPr>
              <a:t>9</a:t>
            </a:fld>
            <a:endParaRPr lang="ru-RU" dirty="0">
              <a:solidFill>
                <a:srgbClr val="42290E"/>
              </a:solidFill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500166" y="714357"/>
            <a:ext cx="5804870" cy="428627"/>
            <a:chOff x="1710" y="1466"/>
            <a:chExt cx="4815" cy="461"/>
          </a:xfrm>
          <a:solidFill>
            <a:srgbClr val="A6DAF4"/>
          </a:solidFill>
        </p:grpSpPr>
        <p:sp>
          <p:nvSpPr>
            <p:cNvPr id="14" name="Rectangle 42"/>
            <p:cNvSpPr>
              <a:spLocks noChangeArrowheads="1"/>
            </p:cNvSpPr>
            <p:nvPr/>
          </p:nvSpPr>
          <p:spPr bwMode="gray">
            <a:xfrm>
              <a:off x="1776" y="1488"/>
              <a:ext cx="4749" cy="439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gray">
            <a:xfrm>
              <a:off x="1710" y="1466"/>
              <a:ext cx="4800" cy="373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600" b="1" dirty="0" smtClean="0">
                  <a:solidFill>
                    <a:srgbClr val="42290E"/>
                  </a:solidFill>
                </a:rPr>
                <a:t>Развитие промышленного производства</a:t>
              </a:r>
              <a:endParaRPr lang="en-US" sz="1600" b="1" dirty="0">
                <a:solidFill>
                  <a:srgbClr val="42290E"/>
                </a:solidFill>
              </a:endParaRPr>
            </a:p>
          </p:txBody>
        </p:sp>
      </p:grpSp>
      <p:pic>
        <p:nvPicPr>
          <p:cNvPr id="16" name="Рисунок 15" descr="images2 копия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34000" contrast="16000"/>
          </a:blip>
          <a:stretch>
            <a:fillRect/>
          </a:stretch>
        </p:blipFill>
        <p:spPr>
          <a:xfrm>
            <a:off x="1285852" y="642918"/>
            <a:ext cx="571504" cy="571504"/>
          </a:xfrm>
          <a:prstGeom prst="rect">
            <a:avLst/>
          </a:prstGeom>
          <a:noFill/>
        </p:spPr>
      </p:pic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285720" y="66655"/>
            <a:ext cx="8429684" cy="576263"/>
          </a:xfrm>
          <a:prstGeom prst="roundRect">
            <a:avLst>
              <a:gd name="adj" fmla="val 50000"/>
            </a:avLst>
          </a:prstGeom>
          <a:gradFill rotWithShape="1">
            <a:gsLst>
              <a:gs pos="100000">
                <a:schemeClr val="accent2">
                  <a:lumMod val="60000"/>
                  <a:lumOff val="40000"/>
                </a:schemeClr>
              </a:gs>
              <a:gs pos="72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000" b="1" dirty="0" smtClean="0">
                <a:solidFill>
                  <a:srgbClr val="42290E"/>
                </a:solidFill>
                <a:latin typeface="Times New Roman" pitchFamily="18" charset="0"/>
                <a:cs typeface="Times New Roman" pitchFamily="18" charset="0"/>
              </a:rPr>
              <a:t>Основные мероприятия краевой программы</a:t>
            </a:r>
            <a:endParaRPr lang="en-US" sz="2000" b="1" dirty="0">
              <a:solidFill>
                <a:srgbClr val="4229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ndex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lum bright="6000" contrast="-15000"/>
          </a:blip>
          <a:stretch>
            <a:fillRect/>
          </a:stretch>
        </p:blipFill>
        <p:spPr>
          <a:xfrm>
            <a:off x="4214810" y="2143116"/>
            <a:ext cx="357189" cy="3571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6643702" y="2714620"/>
            <a:ext cx="21431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химическое производство</a:t>
            </a:r>
            <a:endParaRPr lang="ru-RU" sz="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643702" y="1785926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организация производства инновационной продукции</a:t>
            </a:r>
            <a:r>
              <a:rPr lang="en-US" sz="800" b="1" dirty="0" smtClean="0"/>
              <a:t> </a:t>
            </a:r>
            <a:endParaRPr lang="ru-RU" sz="800" b="1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6643702" y="3571876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деревообрабатывающее производство</a:t>
            </a:r>
            <a:endParaRPr lang="ru-RU" sz="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643702" y="4500570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строительство завода железобетонных изделий</a:t>
            </a:r>
            <a:endParaRPr lang="ru-RU" sz="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643702" y="5357826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производство тротуарной плитки</a:t>
            </a:r>
            <a:endParaRPr lang="ru-RU" sz="800" b="1" dirty="0"/>
          </a:p>
        </p:txBody>
      </p:sp>
      <p:pic>
        <p:nvPicPr>
          <p:cNvPr id="12" name="Рисунок 11" descr="сх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5000"/>
          </a:blip>
          <a:srcRect t="49215"/>
          <a:stretch>
            <a:fillRect/>
          </a:stretch>
        </p:blipFill>
        <p:spPr>
          <a:xfrm>
            <a:off x="6072198" y="1785926"/>
            <a:ext cx="500066" cy="507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1302368307_gqfmurpkixjqsoz.jpe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lum bright="-21000"/>
          </a:blip>
          <a:srcRect l="66200" t="15239" b="64988"/>
          <a:stretch>
            <a:fillRect/>
          </a:stretch>
        </p:blipFill>
        <p:spPr>
          <a:xfrm>
            <a:off x="6072198" y="4429132"/>
            <a:ext cx="538287" cy="500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химия.png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-25000"/>
          </a:blip>
          <a:stretch>
            <a:fillRect/>
          </a:stretch>
        </p:blipFill>
        <p:spPr>
          <a:xfrm>
            <a:off x="6072198" y="2643182"/>
            <a:ext cx="500066" cy="500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 descr="index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72198" y="5357826"/>
            <a:ext cx="500066" cy="500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 descr="сх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24000" contrast="25000"/>
          </a:blip>
          <a:srcRect t="49607"/>
          <a:stretch>
            <a:fillRect/>
          </a:stretch>
        </p:blipFill>
        <p:spPr>
          <a:xfrm>
            <a:off x="6072198" y="3500438"/>
            <a:ext cx="500066" cy="485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8" name="Группа 27"/>
          <p:cNvGrpSpPr/>
          <p:nvPr/>
        </p:nvGrpSpPr>
        <p:grpSpPr>
          <a:xfrm>
            <a:off x="142844" y="1142984"/>
            <a:ext cx="12833083" cy="8615811"/>
            <a:chOff x="0" y="0"/>
            <a:chExt cx="15190537" cy="10258885"/>
          </a:xfrm>
        </p:grpSpPr>
        <p:grpSp>
          <p:nvGrpSpPr>
            <p:cNvPr id="29" name="Группа 28"/>
            <p:cNvGrpSpPr>
              <a:grpSpLocks noChangeAspect="1"/>
            </p:cNvGrpSpPr>
            <p:nvPr/>
          </p:nvGrpSpPr>
          <p:grpSpPr>
            <a:xfrm>
              <a:off x="0" y="0"/>
              <a:ext cx="15190537" cy="10258885"/>
              <a:chOff x="0" y="0"/>
              <a:chExt cx="9121544" cy="6076950"/>
            </a:xfrm>
          </p:grpSpPr>
          <p:sp>
            <p:nvSpPr>
              <p:cNvPr id="42" name="230"/>
              <p:cNvSpPr>
                <a:spLocks/>
              </p:cNvSpPr>
              <p:nvPr/>
            </p:nvSpPr>
            <p:spPr bwMode="auto">
              <a:xfrm>
                <a:off x="578746" y="2579512"/>
                <a:ext cx="1094585" cy="661603"/>
              </a:xfrm>
              <a:custGeom>
                <a:avLst/>
                <a:gdLst>
                  <a:gd name="T0" fmla="*/ 6 w 87"/>
                  <a:gd name="T1" fmla="*/ 16 h 54"/>
                  <a:gd name="T2" fmla="*/ 16 w 87"/>
                  <a:gd name="T3" fmla="*/ 16 h 54"/>
                  <a:gd name="T4" fmla="*/ 18 w 87"/>
                  <a:gd name="T5" fmla="*/ 12 h 54"/>
                  <a:gd name="T6" fmla="*/ 23 w 87"/>
                  <a:gd name="T7" fmla="*/ 13 h 54"/>
                  <a:gd name="T8" fmla="*/ 26 w 87"/>
                  <a:gd name="T9" fmla="*/ 11 h 54"/>
                  <a:gd name="T10" fmla="*/ 30 w 87"/>
                  <a:gd name="T11" fmla="*/ 5 h 54"/>
                  <a:gd name="T12" fmla="*/ 37 w 87"/>
                  <a:gd name="T13" fmla="*/ 1 h 54"/>
                  <a:gd name="T14" fmla="*/ 38 w 87"/>
                  <a:gd name="T15" fmla="*/ 0 h 54"/>
                  <a:gd name="T16" fmla="*/ 43 w 87"/>
                  <a:gd name="T17" fmla="*/ 1 h 54"/>
                  <a:gd name="T18" fmla="*/ 47 w 87"/>
                  <a:gd name="T19" fmla="*/ 4 h 54"/>
                  <a:gd name="T20" fmla="*/ 49 w 87"/>
                  <a:gd name="T21" fmla="*/ 5 h 54"/>
                  <a:gd name="T22" fmla="*/ 55 w 87"/>
                  <a:gd name="T23" fmla="*/ 2 h 54"/>
                  <a:gd name="T24" fmla="*/ 58 w 87"/>
                  <a:gd name="T25" fmla="*/ 5 h 54"/>
                  <a:gd name="T26" fmla="*/ 64 w 87"/>
                  <a:gd name="T27" fmla="*/ 4 h 54"/>
                  <a:gd name="T28" fmla="*/ 68 w 87"/>
                  <a:gd name="T29" fmla="*/ 9 h 54"/>
                  <a:gd name="T30" fmla="*/ 69 w 87"/>
                  <a:gd name="T31" fmla="*/ 13 h 54"/>
                  <a:gd name="T32" fmla="*/ 73 w 87"/>
                  <a:gd name="T33" fmla="*/ 15 h 54"/>
                  <a:gd name="T34" fmla="*/ 77 w 87"/>
                  <a:gd name="T35" fmla="*/ 20 h 54"/>
                  <a:gd name="T36" fmla="*/ 80 w 87"/>
                  <a:gd name="T37" fmla="*/ 20 h 54"/>
                  <a:gd name="T38" fmla="*/ 82 w 87"/>
                  <a:gd name="T39" fmla="*/ 21 h 54"/>
                  <a:gd name="T40" fmla="*/ 83 w 87"/>
                  <a:gd name="T41" fmla="*/ 24 h 54"/>
                  <a:gd name="T42" fmla="*/ 85 w 87"/>
                  <a:gd name="T43" fmla="*/ 29 h 54"/>
                  <a:gd name="T44" fmla="*/ 82 w 87"/>
                  <a:gd name="T45" fmla="*/ 36 h 54"/>
                  <a:gd name="T46" fmla="*/ 69 w 87"/>
                  <a:gd name="T47" fmla="*/ 36 h 54"/>
                  <a:gd name="T48" fmla="*/ 57 w 87"/>
                  <a:gd name="T49" fmla="*/ 41 h 54"/>
                  <a:gd name="T50" fmla="*/ 50 w 87"/>
                  <a:gd name="T51" fmla="*/ 42 h 54"/>
                  <a:gd name="T52" fmla="*/ 49 w 87"/>
                  <a:gd name="T53" fmla="*/ 46 h 54"/>
                  <a:gd name="T54" fmla="*/ 48 w 87"/>
                  <a:gd name="T55" fmla="*/ 47 h 54"/>
                  <a:gd name="T56" fmla="*/ 46 w 87"/>
                  <a:gd name="T57" fmla="*/ 49 h 54"/>
                  <a:gd name="T58" fmla="*/ 44 w 87"/>
                  <a:gd name="T59" fmla="*/ 49 h 54"/>
                  <a:gd name="T60" fmla="*/ 39 w 87"/>
                  <a:gd name="T61" fmla="*/ 48 h 54"/>
                  <a:gd name="T62" fmla="*/ 35 w 87"/>
                  <a:gd name="T63" fmla="*/ 48 h 54"/>
                  <a:gd name="T64" fmla="*/ 35 w 87"/>
                  <a:gd name="T65" fmla="*/ 52 h 54"/>
                  <a:gd name="T66" fmla="*/ 34 w 87"/>
                  <a:gd name="T67" fmla="*/ 54 h 54"/>
                  <a:gd name="T68" fmla="*/ 29 w 87"/>
                  <a:gd name="T69" fmla="*/ 53 h 54"/>
                  <a:gd name="T70" fmla="*/ 27 w 87"/>
                  <a:gd name="T71" fmla="*/ 51 h 54"/>
                  <a:gd name="T72" fmla="*/ 28 w 87"/>
                  <a:gd name="T73" fmla="*/ 49 h 54"/>
                  <a:gd name="T74" fmla="*/ 23 w 87"/>
                  <a:gd name="T75" fmla="*/ 49 h 54"/>
                  <a:gd name="T76" fmla="*/ 16 w 87"/>
                  <a:gd name="T77" fmla="*/ 52 h 54"/>
                  <a:gd name="T78" fmla="*/ 9 w 87"/>
                  <a:gd name="T79" fmla="*/ 36 h 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7"/>
                  <a:gd name="T121" fmla="*/ 0 h 54"/>
                  <a:gd name="T122" fmla="*/ 87 w 87"/>
                  <a:gd name="T123" fmla="*/ 54 h 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7" h="54">
                    <a:moveTo>
                      <a:pt x="0" y="19"/>
                    </a:moveTo>
                    <a:lnTo>
                      <a:pt x="6" y="16"/>
                    </a:lnTo>
                    <a:lnTo>
                      <a:pt x="8" y="19"/>
                    </a:lnTo>
                    <a:lnTo>
                      <a:pt x="16" y="16"/>
                    </a:lnTo>
                    <a:lnTo>
                      <a:pt x="15" y="14"/>
                    </a:lnTo>
                    <a:lnTo>
                      <a:pt x="18" y="12"/>
                    </a:lnTo>
                    <a:lnTo>
                      <a:pt x="23" y="16"/>
                    </a:lnTo>
                    <a:lnTo>
                      <a:pt x="23" y="13"/>
                    </a:lnTo>
                    <a:lnTo>
                      <a:pt x="26" y="12"/>
                    </a:lnTo>
                    <a:lnTo>
                      <a:pt x="26" y="11"/>
                    </a:lnTo>
                    <a:lnTo>
                      <a:pt x="32" y="9"/>
                    </a:lnTo>
                    <a:lnTo>
                      <a:pt x="30" y="5"/>
                    </a:lnTo>
                    <a:lnTo>
                      <a:pt x="37" y="0"/>
                    </a:lnTo>
                    <a:lnTo>
                      <a:pt x="37" y="1"/>
                    </a:lnTo>
                    <a:lnTo>
                      <a:pt x="38" y="0"/>
                    </a:lnTo>
                    <a:lnTo>
                      <a:pt x="40" y="2"/>
                    </a:lnTo>
                    <a:lnTo>
                      <a:pt x="43" y="1"/>
                    </a:lnTo>
                    <a:lnTo>
                      <a:pt x="45" y="0"/>
                    </a:lnTo>
                    <a:lnTo>
                      <a:pt x="47" y="4"/>
                    </a:lnTo>
                    <a:lnTo>
                      <a:pt x="48" y="3"/>
                    </a:lnTo>
                    <a:lnTo>
                      <a:pt x="49" y="5"/>
                    </a:lnTo>
                    <a:lnTo>
                      <a:pt x="51" y="4"/>
                    </a:lnTo>
                    <a:lnTo>
                      <a:pt x="55" y="2"/>
                    </a:lnTo>
                    <a:lnTo>
                      <a:pt x="57" y="5"/>
                    </a:lnTo>
                    <a:lnTo>
                      <a:pt x="58" y="5"/>
                    </a:lnTo>
                    <a:lnTo>
                      <a:pt x="59" y="6"/>
                    </a:lnTo>
                    <a:lnTo>
                      <a:pt x="64" y="4"/>
                    </a:lnTo>
                    <a:lnTo>
                      <a:pt x="66" y="10"/>
                    </a:lnTo>
                    <a:lnTo>
                      <a:pt x="68" y="9"/>
                    </a:lnTo>
                    <a:lnTo>
                      <a:pt x="68" y="10"/>
                    </a:lnTo>
                    <a:lnTo>
                      <a:pt x="69" y="13"/>
                    </a:lnTo>
                    <a:lnTo>
                      <a:pt x="71" y="14"/>
                    </a:lnTo>
                    <a:lnTo>
                      <a:pt x="73" y="15"/>
                    </a:lnTo>
                    <a:lnTo>
                      <a:pt x="75" y="19"/>
                    </a:lnTo>
                    <a:lnTo>
                      <a:pt x="77" y="20"/>
                    </a:lnTo>
                    <a:lnTo>
                      <a:pt x="78" y="21"/>
                    </a:lnTo>
                    <a:lnTo>
                      <a:pt x="80" y="20"/>
                    </a:lnTo>
                    <a:lnTo>
                      <a:pt x="81" y="22"/>
                    </a:lnTo>
                    <a:lnTo>
                      <a:pt x="82" y="21"/>
                    </a:lnTo>
                    <a:lnTo>
                      <a:pt x="84" y="23"/>
                    </a:lnTo>
                    <a:lnTo>
                      <a:pt x="83" y="24"/>
                    </a:lnTo>
                    <a:lnTo>
                      <a:pt x="85" y="26"/>
                    </a:lnTo>
                    <a:lnTo>
                      <a:pt x="85" y="29"/>
                    </a:lnTo>
                    <a:lnTo>
                      <a:pt x="87" y="33"/>
                    </a:lnTo>
                    <a:lnTo>
                      <a:pt x="82" y="36"/>
                    </a:lnTo>
                    <a:lnTo>
                      <a:pt x="79" y="31"/>
                    </a:lnTo>
                    <a:lnTo>
                      <a:pt x="69" y="36"/>
                    </a:lnTo>
                    <a:lnTo>
                      <a:pt x="62" y="41"/>
                    </a:lnTo>
                    <a:lnTo>
                      <a:pt x="57" y="41"/>
                    </a:lnTo>
                    <a:lnTo>
                      <a:pt x="50" y="42"/>
                    </a:lnTo>
                    <a:lnTo>
                      <a:pt x="50" y="43"/>
                    </a:lnTo>
                    <a:lnTo>
                      <a:pt x="49" y="46"/>
                    </a:lnTo>
                    <a:lnTo>
                      <a:pt x="49" y="47"/>
                    </a:lnTo>
                    <a:lnTo>
                      <a:pt x="48" y="47"/>
                    </a:lnTo>
                    <a:lnTo>
                      <a:pt x="47" y="47"/>
                    </a:lnTo>
                    <a:lnTo>
                      <a:pt x="46" y="49"/>
                    </a:lnTo>
                    <a:lnTo>
                      <a:pt x="45" y="49"/>
                    </a:lnTo>
                    <a:lnTo>
                      <a:pt x="44" y="49"/>
                    </a:lnTo>
                    <a:lnTo>
                      <a:pt x="42" y="48"/>
                    </a:lnTo>
                    <a:lnTo>
                      <a:pt x="39" y="48"/>
                    </a:lnTo>
                    <a:lnTo>
                      <a:pt x="36" y="48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5" y="52"/>
                    </a:lnTo>
                    <a:lnTo>
                      <a:pt x="35" y="54"/>
                    </a:lnTo>
                    <a:lnTo>
                      <a:pt x="34" y="54"/>
                    </a:lnTo>
                    <a:lnTo>
                      <a:pt x="32" y="54"/>
                    </a:lnTo>
                    <a:lnTo>
                      <a:pt x="29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8" y="51"/>
                    </a:lnTo>
                    <a:lnTo>
                      <a:pt x="28" y="49"/>
                    </a:lnTo>
                    <a:lnTo>
                      <a:pt x="25" y="49"/>
                    </a:lnTo>
                    <a:lnTo>
                      <a:pt x="23" y="49"/>
                    </a:lnTo>
                    <a:lnTo>
                      <a:pt x="22" y="50"/>
                    </a:lnTo>
                    <a:lnTo>
                      <a:pt x="16" y="52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1DEFF">
                  <a:alpha val="70980"/>
                </a:srgbClr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43" name="AutoShape 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9121544" cy="6076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4" name="560"/>
              <p:cNvSpPr>
                <a:spLocks/>
              </p:cNvSpPr>
              <p:nvPr/>
            </p:nvSpPr>
            <p:spPr bwMode="auto">
              <a:xfrm>
                <a:off x="893282" y="980153"/>
                <a:ext cx="1220400" cy="869886"/>
              </a:xfrm>
              <a:custGeom>
                <a:avLst/>
                <a:gdLst>
                  <a:gd name="T0" fmla="*/ 4 w 97"/>
                  <a:gd name="T1" fmla="*/ 19 h 71"/>
                  <a:gd name="T2" fmla="*/ 17 w 97"/>
                  <a:gd name="T3" fmla="*/ 18 h 71"/>
                  <a:gd name="T4" fmla="*/ 19 w 97"/>
                  <a:gd name="T5" fmla="*/ 20 h 71"/>
                  <a:gd name="T6" fmla="*/ 25 w 97"/>
                  <a:gd name="T7" fmla="*/ 15 h 71"/>
                  <a:gd name="T8" fmla="*/ 38 w 97"/>
                  <a:gd name="T9" fmla="*/ 19 h 71"/>
                  <a:gd name="T10" fmla="*/ 67 w 97"/>
                  <a:gd name="T11" fmla="*/ 12 h 71"/>
                  <a:gd name="T12" fmla="*/ 80 w 97"/>
                  <a:gd name="T13" fmla="*/ 3 h 71"/>
                  <a:gd name="T14" fmla="*/ 83 w 97"/>
                  <a:gd name="T15" fmla="*/ 4 h 71"/>
                  <a:gd name="T16" fmla="*/ 81 w 97"/>
                  <a:gd name="T17" fmla="*/ 8 h 71"/>
                  <a:gd name="T18" fmla="*/ 84 w 97"/>
                  <a:gd name="T19" fmla="*/ 8 h 71"/>
                  <a:gd name="T20" fmla="*/ 86 w 97"/>
                  <a:gd name="T21" fmla="*/ 12 h 71"/>
                  <a:gd name="T22" fmla="*/ 87 w 97"/>
                  <a:gd name="T23" fmla="*/ 17 h 71"/>
                  <a:gd name="T24" fmla="*/ 90 w 97"/>
                  <a:gd name="T25" fmla="*/ 17 h 71"/>
                  <a:gd name="T26" fmla="*/ 95 w 97"/>
                  <a:gd name="T27" fmla="*/ 22 h 71"/>
                  <a:gd name="T28" fmla="*/ 96 w 97"/>
                  <a:gd name="T29" fmla="*/ 34 h 71"/>
                  <a:gd name="T30" fmla="*/ 96 w 97"/>
                  <a:gd name="T31" fmla="*/ 42 h 71"/>
                  <a:gd name="T32" fmla="*/ 94 w 97"/>
                  <a:gd name="T33" fmla="*/ 44 h 71"/>
                  <a:gd name="T34" fmla="*/ 80 w 97"/>
                  <a:gd name="T35" fmla="*/ 57 h 71"/>
                  <a:gd name="T36" fmla="*/ 74 w 97"/>
                  <a:gd name="T37" fmla="*/ 57 h 71"/>
                  <a:gd name="T38" fmla="*/ 80 w 97"/>
                  <a:gd name="T39" fmla="*/ 64 h 71"/>
                  <a:gd name="T40" fmla="*/ 74 w 97"/>
                  <a:gd name="T41" fmla="*/ 67 h 71"/>
                  <a:gd name="T42" fmla="*/ 71 w 97"/>
                  <a:gd name="T43" fmla="*/ 69 h 71"/>
                  <a:gd name="T44" fmla="*/ 68 w 97"/>
                  <a:gd name="T45" fmla="*/ 70 h 71"/>
                  <a:gd name="T46" fmla="*/ 64 w 97"/>
                  <a:gd name="T47" fmla="*/ 70 h 71"/>
                  <a:gd name="T48" fmla="*/ 57 w 97"/>
                  <a:gd name="T49" fmla="*/ 61 h 71"/>
                  <a:gd name="T50" fmla="*/ 53 w 97"/>
                  <a:gd name="T51" fmla="*/ 58 h 71"/>
                  <a:gd name="T52" fmla="*/ 49 w 97"/>
                  <a:gd name="T53" fmla="*/ 54 h 71"/>
                  <a:gd name="T54" fmla="*/ 44 w 97"/>
                  <a:gd name="T55" fmla="*/ 50 h 71"/>
                  <a:gd name="T56" fmla="*/ 37 w 97"/>
                  <a:gd name="T57" fmla="*/ 40 h 71"/>
                  <a:gd name="T58" fmla="*/ 34 w 97"/>
                  <a:gd name="T59" fmla="*/ 40 h 71"/>
                  <a:gd name="T60" fmla="*/ 29 w 97"/>
                  <a:gd name="T61" fmla="*/ 43 h 71"/>
                  <a:gd name="T62" fmla="*/ 25 w 97"/>
                  <a:gd name="T63" fmla="*/ 48 h 71"/>
                  <a:gd name="T64" fmla="*/ 17 w 97"/>
                  <a:gd name="T65" fmla="*/ 54 h 71"/>
                  <a:gd name="T66" fmla="*/ 16 w 97"/>
                  <a:gd name="T67" fmla="*/ 48 h 71"/>
                  <a:gd name="T68" fmla="*/ 18 w 97"/>
                  <a:gd name="T69" fmla="*/ 47 h 71"/>
                  <a:gd name="T70" fmla="*/ 19 w 97"/>
                  <a:gd name="T71" fmla="*/ 46 h 71"/>
                  <a:gd name="T72" fmla="*/ 18 w 97"/>
                  <a:gd name="T73" fmla="*/ 45 h 71"/>
                  <a:gd name="T74" fmla="*/ 16 w 97"/>
                  <a:gd name="T75" fmla="*/ 42 h 71"/>
                  <a:gd name="T76" fmla="*/ 14 w 97"/>
                  <a:gd name="T77" fmla="*/ 41 h 71"/>
                  <a:gd name="T78" fmla="*/ 11 w 97"/>
                  <a:gd name="T79" fmla="*/ 41 h 71"/>
                  <a:gd name="T80" fmla="*/ 7 w 97"/>
                  <a:gd name="T81" fmla="*/ 41 h 71"/>
                  <a:gd name="T82" fmla="*/ 3 w 97"/>
                  <a:gd name="T83" fmla="*/ 39 h 71"/>
                  <a:gd name="T84" fmla="*/ 1 w 97"/>
                  <a:gd name="T85" fmla="*/ 34 h 71"/>
                  <a:gd name="T86" fmla="*/ 4 w 97"/>
                  <a:gd name="T87" fmla="*/ 35 h 71"/>
                  <a:gd name="T88" fmla="*/ 5 w 97"/>
                  <a:gd name="T89" fmla="*/ 32 h 71"/>
                  <a:gd name="T90" fmla="*/ 7 w 97"/>
                  <a:gd name="T91" fmla="*/ 30 h 71"/>
                  <a:gd name="T92" fmla="*/ 9 w 97"/>
                  <a:gd name="T93" fmla="*/ 28 h 71"/>
                  <a:gd name="T94" fmla="*/ 8 w 97"/>
                  <a:gd name="T95" fmla="*/ 26 h 71"/>
                  <a:gd name="T96" fmla="*/ 5 w 97"/>
                  <a:gd name="T97" fmla="*/ 26 h 71"/>
                  <a:gd name="T98" fmla="*/ 1 w 97"/>
                  <a:gd name="T99" fmla="*/ 24 h 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7"/>
                  <a:gd name="T151" fmla="*/ 0 h 71"/>
                  <a:gd name="T152" fmla="*/ 97 w 97"/>
                  <a:gd name="T153" fmla="*/ 71 h 7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7" h="71">
                    <a:moveTo>
                      <a:pt x="0" y="21"/>
                    </a:moveTo>
                    <a:lnTo>
                      <a:pt x="1" y="21"/>
                    </a:lnTo>
                    <a:lnTo>
                      <a:pt x="4" y="19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16" y="17"/>
                    </a:lnTo>
                    <a:lnTo>
                      <a:pt x="17" y="18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9" y="20"/>
                    </a:lnTo>
                    <a:lnTo>
                      <a:pt x="21" y="21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6" y="16"/>
                    </a:lnTo>
                    <a:lnTo>
                      <a:pt x="27" y="19"/>
                    </a:lnTo>
                    <a:lnTo>
                      <a:pt x="38" y="19"/>
                    </a:lnTo>
                    <a:lnTo>
                      <a:pt x="40" y="16"/>
                    </a:lnTo>
                    <a:lnTo>
                      <a:pt x="48" y="15"/>
                    </a:lnTo>
                    <a:lnTo>
                      <a:pt x="50" y="20"/>
                    </a:lnTo>
                    <a:lnTo>
                      <a:pt x="67" y="12"/>
                    </a:lnTo>
                    <a:lnTo>
                      <a:pt x="68" y="7"/>
                    </a:lnTo>
                    <a:lnTo>
                      <a:pt x="67" y="5"/>
                    </a:lnTo>
                    <a:lnTo>
                      <a:pt x="78" y="0"/>
                    </a:lnTo>
                    <a:lnTo>
                      <a:pt x="80" y="3"/>
                    </a:lnTo>
                    <a:lnTo>
                      <a:pt x="82" y="2"/>
                    </a:lnTo>
                    <a:lnTo>
                      <a:pt x="83" y="3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2" y="7"/>
                    </a:lnTo>
                    <a:lnTo>
                      <a:pt x="81" y="8"/>
                    </a:lnTo>
                    <a:lnTo>
                      <a:pt x="82" y="8"/>
                    </a:lnTo>
                    <a:lnTo>
                      <a:pt x="82" y="9"/>
                    </a:lnTo>
                    <a:lnTo>
                      <a:pt x="83" y="8"/>
                    </a:lnTo>
                    <a:lnTo>
                      <a:pt x="84" y="8"/>
                    </a:lnTo>
                    <a:lnTo>
                      <a:pt x="85" y="9"/>
                    </a:lnTo>
                    <a:lnTo>
                      <a:pt x="85" y="10"/>
                    </a:lnTo>
                    <a:lnTo>
                      <a:pt x="86" y="11"/>
                    </a:lnTo>
                    <a:lnTo>
                      <a:pt x="86" y="12"/>
                    </a:lnTo>
                    <a:lnTo>
                      <a:pt x="87" y="13"/>
                    </a:lnTo>
                    <a:lnTo>
                      <a:pt x="87" y="14"/>
                    </a:lnTo>
                    <a:lnTo>
                      <a:pt x="87" y="16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89" y="17"/>
                    </a:lnTo>
                    <a:lnTo>
                      <a:pt x="90" y="17"/>
                    </a:lnTo>
                    <a:lnTo>
                      <a:pt x="92" y="19"/>
                    </a:lnTo>
                    <a:lnTo>
                      <a:pt x="94" y="21"/>
                    </a:lnTo>
                    <a:lnTo>
                      <a:pt x="95" y="22"/>
                    </a:lnTo>
                    <a:lnTo>
                      <a:pt x="97" y="25"/>
                    </a:lnTo>
                    <a:lnTo>
                      <a:pt x="96" y="30"/>
                    </a:lnTo>
                    <a:lnTo>
                      <a:pt x="95" y="33"/>
                    </a:lnTo>
                    <a:lnTo>
                      <a:pt x="96" y="34"/>
                    </a:lnTo>
                    <a:lnTo>
                      <a:pt x="96" y="38"/>
                    </a:lnTo>
                    <a:lnTo>
                      <a:pt x="97" y="41"/>
                    </a:lnTo>
                    <a:lnTo>
                      <a:pt x="96" y="42"/>
                    </a:lnTo>
                    <a:lnTo>
                      <a:pt x="95" y="43"/>
                    </a:lnTo>
                    <a:lnTo>
                      <a:pt x="94" y="43"/>
                    </a:lnTo>
                    <a:lnTo>
                      <a:pt x="94" y="44"/>
                    </a:lnTo>
                    <a:lnTo>
                      <a:pt x="95" y="50"/>
                    </a:lnTo>
                    <a:lnTo>
                      <a:pt x="95" y="53"/>
                    </a:lnTo>
                    <a:lnTo>
                      <a:pt x="81" y="53"/>
                    </a:lnTo>
                    <a:lnTo>
                      <a:pt x="80" y="57"/>
                    </a:lnTo>
                    <a:lnTo>
                      <a:pt x="80" y="58"/>
                    </a:lnTo>
                    <a:lnTo>
                      <a:pt x="75" y="58"/>
                    </a:lnTo>
                    <a:lnTo>
                      <a:pt x="74" y="58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3" y="58"/>
                    </a:lnTo>
                    <a:lnTo>
                      <a:pt x="73" y="59"/>
                    </a:lnTo>
                    <a:lnTo>
                      <a:pt x="80" y="64"/>
                    </a:lnTo>
                    <a:lnTo>
                      <a:pt x="73" y="64"/>
                    </a:lnTo>
                    <a:lnTo>
                      <a:pt x="73" y="65"/>
                    </a:lnTo>
                    <a:lnTo>
                      <a:pt x="74" y="65"/>
                    </a:lnTo>
                    <a:lnTo>
                      <a:pt x="74" y="67"/>
                    </a:lnTo>
                    <a:lnTo>
                      <a:pt x="74" y="68"/>
                    </a:lnTo>
                    <a:lnTo>
                      <a:pt x="72" y="68"/>
                    </a:lnTo>
                    <a:lnTo>
                      <a:pt x="71" y="69"/>
                    </a:lnTo>
                    <a:lnTo>
                      <a:pt x="70" y="69"/>
                    </a:lnTo>
                    <a:lnTo>
                      <a:pt x="69" y="69"/>
                    </a:lnTo>
                    <a:lnTo>
                      <a:pt x="68" y="69"/>
                    </a:lnTo>
                    <a:lnTo>
                      <a:pt x="68" y="70"/>
                    </a:lnTo>
                    <a:lnTo>
                      <a:pt x="68" y="71"/>
                    </a:lnTo>
                    <a:lnTo>
                      <a:pt x="65" y="71"/>
                    </a:lnTo>
                    <a:lnTo>
                      <a:pt x="64" y="71"/>
                    </a:lnTo>
                    <a:lnTo>
                      <a:pt x="64" y="70"/>
                    </a:lnTo>
                    <a:lnTo>
                      <a:pt x="59" y="70"/>
                    </a:lnTo>
                    <a:lnTo>
                      <a:pt x="59" y="69"/>
                    </a:lnTo>
                    <a:lnTo>
                      <a:pt x="59" y="62"/>
                    </a:lnTo>
                    <a:lnTo>
                      <a:pt x="57" y="61"/>
                    </a:lnTo>
                    <a:lnTo>
                      <a:pt x="57" y="58"/>
                    </a:lnTo>
                    <a:lnTo>
                      <a:pt x="56" y="58"/>
                    </a:lnTo>
                    <a:lnTo>
                      <a:pt x="54" y="58"/>
                    </a:lnTo>
                    <a:lnTo>
                      <a:pt x="53" y="58"/>
                    </a:lnTo>
                    <a:lnTo>
                      <a:pt x="53" y="54"/>
                    </a:lnTo>
                    <a:lnTo>
                      <a:pt x="49" y="53"/>
                    </a:lnTo>
                    <a:lnTo>
                      <a:pt x="49" y="54"/>
                    </a:lnTo>
                    <a:lnTo>
                      <a:pt x="47" y="55"/>
                    </a:lnTo>
                    <a:lnTo>
                      <a:pt x="46" y="54"/>
                    </a:lnTo>
                    <a:lnTo>
                      <a:pt x="45" y="51"/>
                    </a:lnTo>
                    <a:lnTo>
                      <a:pt x="44" y="50"/>
                    </a:lnTo>
                    <a:lnTo>
                      <a:pt x="45" y="48"/>
                    </a:lnTo>
                    <a:lnTo>
                      <a:pt x="39" y="46"/>
                    </a:lnTo>
                    <a:lnTo>
                      <a:pt x="38" y="41"/>
                    </a:lnTo>
                    <a:lnTo>
                      <a:pt x="37" y="40"/>
                    </a:lnTo>
                    <a:lnTo>
                      <a:pt x="36" y="37"/>
                    </a:lnTo>
                    <a:lnTo>
                      <a:pt x="33" y="39"/>
                    </a:lnTo>
                    <a:lnTo>
                      <a:pt x="34" y="40"/>
                    </a:lnTo>
                    <a:lnTo>
                      <a:pt x="34" y="41"/>
                    </a:lnTo>
                    <a:lnTo>
                      <a:pt x="33" y="40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9" y="44"/>
                    </a:lnTo>
                    <a:lnTo>
                      <a:pt x="27" y="47"/>
                    </a:lnTo>
                    <a:lnTo>
                      <a:pt x="26" y="48"/>
                    </a:lnTo>
                    <a:lnTo>
                      <a:pt x="25" y="48"/>
                    </a:lnTo>
                    <a:lnTo>
                      <a:pt x="19" y="51"/>
                    </a:lnTo>
                    <a:lnTo>
                      <a:pt x="20" y="54"/>
                    </a:lnTo>
                    <a:lnTo>
                      <a:pt x="18" y="55"/>
                    </a:lnTo>
                    <a:lnTo>
                      <a:pt x="17" y="54"/>
                    </a:lnTo>
                    <a:lnTo>
                      <a:pt x="18" y="54"/>
                    </a:lnTo>
                    <a:lnTo>
                      <a:pt x="15" y="49"/>
                    </a:lnTo>
                    <a:lnTo>
                      <a:pt x="16" y="48"/>
                    </a:lnTo>
                    <a:lnTo>
                      <a:pt x="17" y="48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8" y="45"/>
                    </a:lnTo>
                    <a:lnTo>
                      <a:pt x="18" y="44"/>
                    </a:lnTo>
                    <a:lnTo>
                      <a:pt x="17" y="44"/>
                    </a:lnTo>
                    <a:lnTo>
                      <a:pt x="17" y="43"/>
                    </a:lnTo>
                    <a:lnTo>
                      <a:pt x="16" y="42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5" y="40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8" y="42"/>
                    </a:lnTo>
                    <a:lnTo>
                      <a:pt x="7" y="41"/>
                    </a:lnTo>
                    <a:lnTo>
                      <a:pt x="6" y="41"/>
                    </a:lnTo>
                    <a:lnTo>
                      <a:pt x="5" y="40"/>
                    </a:lnTo>
                    <a:lnTo>
                      <a:pt x="4" y="40"/>
                    </a:lnTo>
                    <a:lnTo>
                      <a:pt x="3" y="39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2" y="35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5" y="34"/>
                    </a:lnTo>
                    <a:lnTo>
                      <a:pt x="5" y="33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8" y="29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7" y="26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2" y="28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1DEFF">
                  <a:alpha val="70980"/>
                </a:srgbClr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45" name="520"/>
              <p:cNvSpPr>
                <a:spLocks/>
              </p:cNvSpPr>
              <p:nvPr/>
            </p:nvSpPr>
            <p:spPr bwMode="auto">
              <a:xfrm>
                <a:off x="3069872" y="1531489"/>
                <a:ext cx="1069423" cy="820878"/>
              </a:xfrm>
              <a:custGeom>
                <a:avLst/>
                <a:gdLst>
                  <a:gd name="T0" fmla="*/ 15 w 85"/>
                  <a:gd name="T1" fmla="*/ 11 h 67"/>
                  <a:gd name="T2" fmla="*/ 22 w 85"/>
                  <a:gd name="T3" fmla="*/ 8 h 67"/>
                  <a:gd name="T4" fmla="*/ 25 w 85"/>
                  <a:gd name="T5" fmla="*/ 7 h 67"/>
                  <a:gd name="T6" fmla="*/ 28 w 85"/>
                  <a:gd name="T7" fmla="*/ 4 h 67"/>
                  <a:gd name="T8" fmla="*/ 29 w 85"/>
                  <a:gd name="T9" fmla="*/ 3 h 67"/>
                  <a:gd name="T10" fmla="*/ 37 w 85"/>
                  <a:gd name="T11" fmla="*/ 4 h 67"/>
                  <a:gd name="T12" fmla="*/ 42 w 85"/>
                  <a:gd name="T13" fmla="*/ 12 h 67"/>
                  <a:gd name="T14" fmla="*/ 45 w 85"/>
                  <a:gd name="T15" fmla="*/ 16 h 67"/>
                  <a:gd name="T16" fmla="*/ 58 w 85"/>
                  <a:gd name="T17" fmla="*/ 12 h 67"/>
                  <a:gd name="T18" fmla="*/ 66 w 85"/>
                  <a:gd name="T19" fmla="*/ 13 h 67"/>
                  <a:gd name="T20" fmla="*/ 69 w 85"/>
                  <a:gd name="T21" fmla="*/ 10 h 67"/>
                  <a:gd name="T22" fmla="*/ 72 w 85"/>
                  <a:gd name="T23" fmla="*/ 10 h 67"/>
                  <a:gd name="T24" fmla="*/ 76 w 85"/>
                  <a:gd name="T25" fmla="*/ 15 h 67"/>
                  <a:gd name="T26" fmla="*/ 71 w 85"/>
                  <a:gd name="T27" fmla="*/ 17 h 67"/>
                  <a:gd name="T28" fmla="*/ 69 w 85"/>
                  <a:gd name="T29" fmla="*/ 18 h 67"/>
                  <a:gd name="T30" fmla="*/ 64 w 85"/>
                  <a:gd name="T31" fmla="*/ 21 h 67"/>
                  <a:gd name="T32" fmla="*/ 64 w 85"/>
                  <a:gd name="T33" fmla="*/ 28 h 67"/>
                  <a:gd name="T34" fmla="*/ 66 w 85"/>
                  <a:gd name="T35" fmla="*/ 28 h 67"/>
                  <a:gd name="T36" fmla="*/ 70 w 85"/>
                  <a:gd name="T37" fmla="*/ 28 h 67"/>
                  <a:gd name="T38" fmla="*/ 76 w 85"/>
                  <a:gd name="T39" fmla="*/ 29 h 67"/>
                  <a:gd name="T40" fmla="*/ 85 w 85"/>
                  <a:gd name="T41" fmla="*/ 28 h 67"/>
                  <a:gd name="T42" fmla="*/ 72 w 85"/>
                  <a:gd name="T43" fmla="*/ 35 h 67"/>
                  <a:gd name="T44" fmla="*/ 67 w 85"/>
                  <a:gd name="T45" fmla="*/ 40 h 67"/>
                  <a:gd name="T46" fmla="*/ 65 w 85"/>
                  <a:gd name="T47" fmla="*/ 42 h 67"/>
                  <a:gd name="T48" fmla="*/ 62 w 85"/>
                  <a:gd name="T49" fmla="*/ 48 h 67"/>
                  <a:gd name="T50" fmla="*/ 61 w 85"/>
                  <a:gd name="T51" fmla="*/ 55 h 67"/>
                  <a:gd name="T52" fmla="*/ 58 w 85"/>
                  <a:gd name="T53" fmla="*/ 61 h 67"/>
                  <a:gd name="T54" fmla="*/ 48 w 85"/>
                  <a:gd name="T55" fmla="*/ 59 h 67"/>
                  <a:gd name="T56" fmla="*/ 39 w 85"/>
                  <a:gd name="T57" fmla="*/ 60 h 67"/>
                  <a:gd name="T58" fmla="*/ 34 w 85"/>
                  <a:gd name="T59" fmla="*/ 62 h 67"/>
                  <a:gd name="T60" fmla="*/ 33 w 85"/>
                  <a:gd name="T61" fmla="*/ 61 h 67"/>
                  <a:gd name="T62" fmla="*/ 36 w 85"/>
                  <a:gd name="T63" fmla="*/ 59 h 67"/>
                  <a:gd name="T64" fmla="*/ 32 w 85"/>
                  <a:gd name="T65" fmla="*/ 60 h 67"/>
                  <a:gd name="T66" fmla="*/ 32 w 85"/>
                  <a:gd name="T67" fmla="*/ 62 h 67"/>
                  <a:gd name="T68" fmla="*/ 31 w 85"/>
                  <a:gd name="T69" fmla="*/ 62 h 67"/>
                  <a:gd name="T70" fmla="*/ 30 w 85"/>
                  <a:gd name="T71" fmla="*/ 62 h 67"/>
                  <a:gd name="T72" fmla="*/ 29 w 85"/>
                  <a:gd name="T73" fmla="*/ 62 h 67"/>
                  <a:gd name="T74" fmla="*/ 28 w 85"/>
                  <a:gd name="T75" fmla="*/ 64 h 67"/>
                  <a:gd name="T76" fmla="*/ 29 w 85"/>
                  <a:gd name="T77" fmla="*/ 63 h 67"/>
                  <a:gd name="T78" fmla="*/ 29 w 85"/>
                  <a:gd name="T79" fmla="*/ 65 h 67"/>
                  <a:gd name="T80" fmla="*/ 31 w 85"/>
                  <a:gd name="T81" fmla="*/ 67 h 67"/>
                  <a:gd name="T82" fmla="*/ 28 w 85"/>
                  <a:gd name="T83" fmla="*/ 67 h 67"/>
                  <a:gd name="T84" fmla="*/ 26 w 85"/>
                  <a:gd name="T85" fmla="*/ 67 h 67"/>
                  <a:gd name="T86" fmla="*/ 22 w 85"/>
                  <a:gd name="T87" fmla="*/ 61 h 67"/>
                  <a:gd name="T88" fmla="*/ 18 w 85"/>
                  <a:gd name="T89" fmla="*/ 57 h 67"/>
                  <a:gd name="T90" fmla="*/ 15 w 85"/>
                  <a:gd name="T91" fmla="*/ 54 h 67"/>
                  <a:gd name="T92" fmla="*/ 15 w 85"/>
                  <a:gd name="T93" fmla="*/ 50 h 67"/>
                  <a:gd name="T94" fmla="*/ 8 w 85"/>
                  <a:gd name="T95" fmla="*/ 41 h 67"/>
                  <a:gd name="T96" fmla="*/ 0 w 85"/>
                  <a:gd name="T97" fmla="*/ 32 h 67"/>
                  <a:gd name="T98" fmla="*/ 3 w 85"/>
                  <a:gd name="T99" fmla="*/ 27 h 67"/>
                  <a:gd name="T100" fmla="*/ 2 w 85"/>
                  <a:gd name="T101" fmla="*/ 24 h 67"/>
                  <a:gd name="T102" fmla="*/ 3 w 85"/>
                  <a:gd name="T103" fmla="*/ 22 h 67"/>
                  <a:gd name="T104" fmla="*/ 1 w 85"/>
                  <a:gd name="T105" fmla="*/ 19 h 67"/>
                  <a:gd name="T106" fmla="*/ 0 w 85"/>
                  <a:gd name="T107" fmla="*/ 18 h 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5"/>
                  <a:gd name="T163" fmla="*/ 0 h 67"/>
                  <a:gd name="T164" fmla="*/ 85 w 85"/>
                  <a:gd name="T165" fmla="*/ 67 h 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5" h="67">
                    <a:moveTo>
                      <a:pt x="2" y="17"/>
                    </a:moveTo>
                    <a:lnTo>
                      <a:pt x="6" y="14"/>
                    </a:lnTo>
                    <a:lnTo>
                      <a:pt x="14" y="12"/>
                    </a:lnTo>
                    <a:lnTo>
                      <a:pt x="15" y="11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22" y="8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5" y="7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9" y="3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6" y="2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9" y="7"/>
                    </a:lnTo>
                    <a:lnTo>
                      <a:pt x="40" y="9"/>
                    </a:lnTo>
                    <a:lnTo>
                      <a:pt x="42" y="12"/>
                    </a:lnTo>
                    <a:lnTo>
                      <a:pt x="43" y="12"/>
                    </a:lnTo>
                    <a:lnTo>
                      <a:pt x="44" y="13"/>
                    </a:lnTo>
                    <a:lnTo>
                      <a:pt x="43" y="14"/>
                    </a:lnTo>
                    <a:lnTo>
                      <a:pt x="45" y="16"/>
                    </a:lnTo>
                    <a:lnTo>
                      <a:pt x="54" y="12"/>
                    </a:lnTo>
                    <a:lnTo>
                      <a:pt x="55" y="13"/>
                    </a:lnTo>
                    <a:lnTo>
                      <a:pt x="56" y="13"/>
                    </a:lnTo>
                    <a:lnTo>
                      <a:pt x="58" y="12"/>
                    </a:lnTo>
                    <a:lnTo>
                      <a:pt x="59" y="12"/>
                    </a:lnTo>
                    <a:lnTo>
                      <a:pt x="61" y="12"/>
                    </a:lnTo>
                    <a:lnTo>
                      <a:pt x="62" y="13"/>
                    </a:lnTo>
                    <a:lnTo>
                      <a:pt x="66" y="13"/>
                    </a:lnTo>
                    <a:lnTo>
                      <a:pt x="68" y="11"/>
                    </a:lnTo>
                    <a:lnTo>
                      <a:pt x="69" y="10"/>
                    </a:lnTo>
                    <a:lnTo>
                      <a:pt x="70" y="8"/>
                    </a:lnTo>
                    <a:lnTo>
                      <a:pt x="70" y="10"/>
                    </a:lnTo>
                    <a:lnTo>
                      <a:pt x="72" y="10"/>
                    </a:lnTo>
                    <a:lnTo>
                      <a:pt x="73" y="12"/>
                    </a:lnTo>
                    <a:lnTo>
                      <a:pt x="74" y="13"/>
                    </a:lnTo>
                    <a:lnTo>
                      <a:pt x="76" y="14"/>
                    </a:lnTo>
                    <a:lnTo>
                      <a:pt x="76" y="15"/>
                    </a:lnTo>
                    <a:lnTo>
                      <a:pt x="75" y="16"/>
                    </a:lnTo>
                    <a:lnTo>
                      <a:pt x="73" y="17"/>
                    </a:lnTo>
                    <a:lnTo>
                      <a:pt x="72" y="17"/>
                    </a:lnTo>
                    <a:lnTo>
                      <a:pt x="71" y="17"/>
                    </a:lnTo>
                    <a:lnTo>
                      <a:pt x="70" y="18"/>
                    </a:lnTo>
                    <a:lnTo>
                      <a:pt x="69" y="17"/>
                    </a:lnTo>
                    <a:lnTo>
                      <a:pt x="69" y="18"/>
                    </a:lnTo>
                    <a:lnTo>
                      <a:pt x="67" y="18"/>
                    </a:lnTo>
                    <a:lnTo>
                      <a:pt x="64" y="19"/>
                    </a:lnTo>
                    <a:lnTo>
                      <a:pt x="65" y="21"/>
                    </a:lnTo>
                    <a:lnTo>
                      <a:pt x="64" y="21"/>
                    </a:lnTo>
                    <a:lnTo>
                      <a:pt x="63" y="23"/>
                    </a:lnTo>
                    <a:lnTo>
                      <a:pt x="62" y="25"/>
                    </a:lnTo>
                    <a:lnTo>
                      <a:pt x="63" y="27"/>
                    </a:lnTo>
                    <a:lnTo>
                      <a:pt x="64" y="28"/>
                    </a:lnTo>
                    <a:lnTo>
                      <a:pt x="65" y="29"/>
                    </a:lnTo>
                    <a:lnTo>
                      <a:pt x="67" y="29"/>
                    </a:lnTo>
                    <a:lnTo>
                      <a:pt x="68" y="28"/>
                    </a:lnTo>
                    <a:lnTo>
                      <a:pt x="66" y="28"/>
                    </a:lnTo>
                    <a:lnTo>
                      <a:pt x="65" y="27"/>
                    </a:lnTo>
                    <a:lnTo>
                      <a:pt x="67" y="27"/>
                    </a:lnTo>
                    <a:lnTo>
                      <a:pt x="68" y="27"/>
                    </a:lnTo>
                    <a:lnTo>
                      <a:pt x="70" y="28"/>
                    </a:lnTo>
                    <a:lnTo>
                      <a:pt x="70" y="29"/>
                    </a:lnTo>
                    <a:lnTo>
                      <a:pt x="72" y="31"/>
                    </a:lnTo>
                    <a:lnTo>
                      <a:pt x="74" y="29"/>
                    </a:lnTo>
                    <a:lnTo>
                      <a:pt x="76" y="29"/>
                    </a:lnTo>
                    <a:lnTo>
                      <a:pt x="78" y="28"/>
                    </a:lnTo>
                    <a:lnTo>
                      <a:pt x="80" y="27"/>
                    </a:lnTo>
                    <a:lnTo>
                      <a:pt x="82" y="25"/>
                    </a:lnTo>
                    <a:lnTo>
                      <a:pt x="85" y="28"/>
                    </a:lnTo>
                    <a:lnTo>
                      <a:pt x="79" y="31"/>
                    </a:lnTo>
                    <a:lnTo>
                      <a:pt x="74" y="33"/>
                    </a:lnTo>
                    <a:lnTo>
                      <a:pt x="72" y="35"/>
                    </a:lnTo>
                    <a:lnTo>
                      <a:pt x="70" y="35"/>
                    </a:lnTo>
                    <a:lnTo>
                      <a:pt x="70" y="36"/>
                    </a:lnTo>
                    <a:lnTo>
                      <a:pt x="71" y="37"/>
                    </a:lnTo>
                    <a:lnTo>
                      <a:pt x="67" y="40"/>
                    </a:lnTo>
                    <a:lnTo>
                      <a:pt x="65" y="40"/>
                    </a:lnTo>
                    <a:lnTo>
                      <a:pt x="65" y="41"/>
                    </a:lnTo>
                    <a:lnTo>
                      <a:pt x="65" y="42"/>
                    </a:lnTo>
                    <a:lnTo>
                      <a:pt x="64" y="44"/>
                    </a:lnTo>
                    <a:lnTo>
                      <a:pt x="63" y="45"/>
                    </a:lnTo>
                    <a:lnTo>
                      <a:pt x="62" y="47"/>
                    </a:lnTo>
                    <a:lnTo>
                      <a:pt x="62" y="48"/>
                    </a:lnTo>
                    <a:lnTo>
                      <a:pt x="62" y="50"/>
                    </a:lnTo>
                    <a:lnTo>
                      <a:pt x="61" y="50"/>
                    </a:lnTo>
                    <a:lnTo>
                      <a:pt x="61" y="55"/>
                    </a:lnTo>
                    <a:lnTo>
                      <a:pt x="62" y="56"/>
                    </a:lnTo>
                    <a:lnTo>
                      <a:pt x="62" y="62"/>
                    </a:lnTo>
                    <a:lnTo>
                      <a:pt x="60" y="61"/>
                    </a:lnTo>
                    <a:lnTo>
                      <a:pt x="58" y="61"/>
                    </a:lnTo>
                    <a:lnTo>
                      <a:pt x="55" y="61"/>
                    </a:lnTo>
                    <a:lnTo>
                      <a:pt x="50" y="61"/>
                    </a:lnTo>
                    <a:lnTo>
                      <a:pt x="48" y="59"/>
                    </a:lnTo>
                    <a:lnTo>
                      <a:pt x="44" y="59"/>
                    </a:lnTo>
                    <a:lnTo>
                      <a:pt x="43" y="58"/>
                    </a:lnTo>
                    <a:lnTo>
                      <a:pt x="41" y="59"/>
                    </a:lnTo>
                    <a:lnTo>
                      <a:pt x="39" y="60"/>
                    </a:lnTo>
                    <a:lnTo>
                      <a:pt x="37" y="61"/>
                    </a:lnTo>
                    <a:lnTo>
                      <a:pt x="36" y="61"/>
                    </a:lnTo>
                    <a:lnTo>
                      <a:pt x="34" y="62"/>
                    </a:lnTo>
                    <a:lnTo>
                      <a:pt x="33" y="63"/>
                    </a:lnTo>
                    <a:lnTo>
                      <a:pt x="33" y="62"/>
                    </a:lnTo>
                    <a:lnTo>
                      <a:pt x="33" y="61"/>
                    </a:lnTo>
                    <a:lnTo>
                      <a:pt x="34" y="61"/>
                    </a:lnTo>
                    <a:lnTo>
                      <a:pt x="35" y="60"/>
                    </a:lnTo>
                    <a:lnTo>
                      <a:pt x="36" y="59"/>
                    </a:lnTo>
                    <a:lnTo>
                      <a:pt x="35" y="59"/>
                    </a:lnTo>
                    <a:lnTo>
                      <a:pt x="34" y="59"/>
                    </a:lnTo>
                    <a:lnTo>
                      <a:pt x="32" y="60"/>
                    </a:lnTo>
                    <a:lnTo>
                      <a:pt x="32" y="61"/>
                    </a:lnTo>
                    <a:lnTo>
                      <a:pt x="32" y="62"/>
                    </a:lnTo>
                    <a:lnTo>
                      <a:pt x="32" y="63"/>
                    </a:lnTo>
                    <a:lnTo>
                      <a:pt x="32" y="64"/>
                    </a:lnTo>
                    <a:lnTo>
                      <a:pt x="31" y="64"/>
                    </a:lnTo>
                    <a:lnTo>
                      <a:pt x="31" y="62"/>
                    </a:lnTo>
                    <a:lnTo>
                      <a:pt x="31" y="61"/>
                    </a:lnTo>
                    <a:lnTo>
                      <a:pt x="30" y="62"/>
                    </a:lnTo>
                    <a:lnTo>
                      <a:pt x="30" y="63"/>
                    </a:lnTo>
                    <a:lnTo>
                      <a:pt x="29" y="62"/>
                    </a:lnTo>
                    <a:lnTo>
                      <a:pt x="29" y="61"/>
                    </a:lnTo>
                    <a:lnTo>
                      <a:pt x="29" y="62"/>
                    </a:lnTo>
                    <a:lnTo>
                      <a:pt x="28" y="62"/>
                    </a:lnTo>
                    <a:lnTo>
                      <a:pt x="28" y="63"/>
                    </a:lnTo>
                    <a:lnTo>
                      <a:pt x="27" y="63"/>
                    </a:lnTo>
                    <a:lnTo>
                      <a:pt x="28" y="64"/>
                    </a:lnTo>
                    <a:lnTo>
                      <a:pt x="28" y="63"/>
                    </a:lnTo>
                    <a:lnTo>
                      <a:pt x="29" y="63"/>
                    </a:lnTo>
                    <a:lnTo>
                      <a:pt x="29" y="64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6"/>
                    </a:lnTo>
                    <a:lnTo>
                      <a:pt x="31" y="67"/>
                    </a:lnTo>
                    <a:lnTo>
                      <a:pt x="30" y="67"/>
                    </a:lnTo>
                    <a:lnTo>
                      <a:pt x="29" y="67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8" y="66"/>
                    </a:lnTo>
                    <a:lnTo>
                      <a:pt x="28" y="65"/>
                    </a:lnTo>
                    <a:lnTo>
                      <a:pt x="26" y="67"/>
                    </a:lnTo>
                    <a:lnTo>
                      <a:pt x="23" y="63"/>
                    </a:lnTo>
                    <a:lnTo>
                      <a:pt x="23" y="62"/>
                    </a:lnTo>
                    <a:lnTo>
                      <a:pt x="22" y="61"/>
                    </a:lnTo>
                    <a:lnTo>
                      <a:pt x="21" y="58"/>
                    </a:lnTo>
                    <a:lnTo>
                      <a:pt x="20" y="58"/>
                    </a:lnTo>
                    <a:lnTo>
                      <a:pt x="19" y="58"/>
                    </a:lnTo>
                    <a:lnTo>
                      <a:pt x="18" y="57"/>
                    </a:lnTo>
                    <a:lnTo>
                      <a:pt x="17" y="56"/>
                    </a:lnTo>
                    <a:lnTo>
                      <a:pt x="17" y="55"/>
                    </a:lnTo>
                    <a:lnTo>
                      <a:pt x="16" y="54"/>
                    </a:lnTo>
                    <a:lnTo>
                      <a:pt x="15" y="54"/>
                    </a:lnTo>
                    <a:lnTo>
                      <a:pt x="14" y="51"/>
                    </a:lnTo>
                    <a:lnTo>
                      <a:pt x="15" y="50"/>
                    </a:lnTo>
                    <a:lnTo>
                      <a:pt x="16" y="50"/>
                    </a:lnTo>
                    <a:lnTo>
                      <a:pt x="12" y="44"/>
                    </a:lnTo>
                    <a:lnTo>
                      <a:pt x="9" y="45"/>
                    </a:lnTo>
                    <a:lnTo>
                      <a:pt x="8" y="41"/>
                    </a:lnTo>
                    <a:lnTo>
                      <a:pt x="9" y="41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3" y="23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2" y="17"/>
                    </a:lnTo>
                    <a:close/>
                  </a:path>
                </a:pathLst>
              </a:custGeom>
              <a:gradFill>
                <a:gsLst>
                  <a:gs pos="50000">
                    <a:srgbClr val="97EBFF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rgbClr val="66FFFF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46" name="460"/>
              <p:cNvSpPr>
                <a:spLocks/>
              </p:cNvSpPr>
              <p:nvPr/>
            </p:nvSpPr>
            <p:spPr bwMode="auto">
              <a:xfrm>
                <a:off x="440350" y="2156337"/>
                <a:ext cx="1069423" cy="661603"/>
              </a:xfrm>
              <a:custGeom>
                <a:avLst/>
                <a:gdLst>
                  <a:gd name="T0" fmla="*/ 10 w 85"/>
                  <a:gd name="T1" fmla="*/ 28 h 54"/>
                  <a:gd name="T2" fmla="*/ 15 w 85"/>
                  <a:gd name="T3" fmla="*/ 27 h 54"/>
                  <a:gd name="T4" fmla="*/ 19 w 85"/>
                  <a:gd name="T5" fmla="*/ 30 h 54"/>
                  <a:gd name="T6" fmla="*/ 22 w 85"/>
                  <a:gd name="T7" fmla="*/ 30 h 54"/>
                  <a:gd name="T8" fmla="*/ 27 w 85"/>
                  <a:gd name="T9" fmla="*/ 31 h 54"/>
                  <a:gd name="T10" fmla="*/ 29 w 85"/>
                  <a:gd name="T11" fmla="*/ 29 h 54"/>
                  <a:gd name="T12" fmla="*/ 31 w 85"/>
                  <a:gd name="T13" fmla="*/ 23 h 54"/>
                  <a:gd name="T14" fmla="*/ 34 w 85"/>
                  <a:gd name="T15" fmla="*/ 19 h 54"/>
                  <a:gd name="T16" fmla="*/ 34 w 85"/>
                  <a:gd name="T17" fmla="*/ 13 h 54"/>
                  <a:gd name="T18" fmla="*/ 35 w 85"/>
                  <a:gd name="T19" fmla="*/ 8 h 54"/>
                  <a:gd name="T20" fmla="*/ 44 w 85"/>
                  <a:gd name="T21" fmla="*/ 6 h 54"/>
                  <a:gd name="T22" fmla="*/ 54 w 85"/>
                  <a:gd name="T23" fmla="*/ 1 h 54"/>
                  <a:gd name="T24" fmla="*/ 55 w 85"/>
                  <a:gd name="T25" fmla="*/ 3 h 54"/>
                  <a:gd name="T26" fmla="*/ 56 w 85"/>
                  <a:gd name="T27" fmla="*/ 5 h 54"/>
                  <a:gd name="T28" fmla="*/ 58 w 85"/>
                  <a:gd name="T29" fmla="*/ 7 h 54"/>
                  <a:gd name="T30" fmla="*/ 60 w 85"/>
                  <a:gd name="T31" fmla="*/ 8 h 54"/>
                  <a:gd name="T32" fmla="*/ 62 w 85"/>
                  <a:gd name="T33" fmla="*/ 7 h 54"/>
                  <a:gd name="T34" fmla="*/ 63 w 85"/>
                  <a:gd name="T35" fmla="*/ 6 h 54"/>
                  <a:gd name="T36" fmla="*/ 63 w 85"/>
                  <a:gd name="T37" fmla="*/ 3 h 54"/>
                  <a:gd name="T38" fmla="*/ 69 w 85"/>
                  <a:gd name="T39" fmla="*/ 8 h 54"/>
                  <a:gd name="T40" fmla="*/ 71 w 85"/>
                  <a:gd name="T41" fmla="*/ 12 h 54"/>
                  <a:gd name="T42" fmla="*/ 74 w 85"/>
                  <a:gd name="T43" fmla="*/ 11 h 54"/>
                  <a:gd name="T44" fmla="*/ 75 w 85"/>
                  <a:gd name="T45" fmla="*/ 10 h 54"/>
                  <a:gd name="T46" fmla="*/ 78 w 85"/>
                  <a:gd name="T47" fmla="*/ 9 h 54"/>
                  <a:gd name="T48" fmla="*/ 77 w 85"/>
                  <a:gd name="T49" fmla="*/ 11 h 54"/>
                  <a:gd name="T50" fmla="*/ 77 w 85"/>
                  <a:gd name="T51" fmla="*/ 15 h 54"/>
                  <a:gd name="T52" fmla="*/ 78 w 85"/>
                  <a:gd name="T53" fmla="*/ 17 h 54"/>
                  <a:gd name="T54" fmla="*/ 79 w 85"/>
                  <a:gd name="T55" fmla="*/ 21 h 54"/>
                  <a:gd name="T56" fmla="*/ 82 w 85"/>
                  <a:gd name="T57" fmla="*/ 25 h 54"/>
                  <a:gd name="T58" fmla="*/ 83 w 85"/>
                  <a:gd name="T59" fmla="*/ 26 h 54"/>
                  <a:gd name="T60" fmla="*/ 80 w 85"/>
                  <a:gd name="T61" fmla="*/ 30 h 54"/>
                  <a:gd name="T62" fmla="*/ 81 w 85"/>
                  <a:gd name="T63" fmla="*/ 34 h 54"/>
                  <a:gd name="T64" fmla="*/ 80 w 85"/>
                  <a:gd name="T65" fmla="*/ 38 h 54"/>
                  <a:gd name="T66" fmla="*/ 82 w 85"/>
                  <a:gd name="T67" fmla="*/ 40 h 54"/>
                  <a:gd name="T68" fmla="*/ 81 w 85"/>
                  <a:gd name="T69" fmla="*/ 42 h 54"/>
                  <a:gd name="T70" fmla="*/ 77 w 85"/>
                  <a:gd name="T71" fmla="*/ 45 h 54"/>
                  <a:gd name="T72" fmla="*/ 69 w 85"/>
                  <a:gd name="T73" fmla="*/ 40 h 54"/>
                  <a:gd name="T74" fmla="*/ 62 w 85"/>
                  <a:gd name="T75" fmla="*/ 39 h 54"/>
                  <a:gd name="T76" fmla="*/ 58 w 85"/>
                  <a:gd name="T77" fmla="*/ 39 h 54"/>
                  <a:gd name="T78" fmla="*/ 51 w 85"/>
                  <a:gd name="T79" fmla="*/ 37 h 54"/>
                  <a:gd name="T80" fmla="*/ 48 w 85"/>
                  <a:gd name="T81" fmla="*/ 36 h 54"/>
                  <a:gd name="T82" fmla="*/ 43 w 85"/>
                  <a:gd name="T83" fmla="*/ 44 h 54"/>
                  <a:gd name="T84" fmla="*/ 34 w 85"/>
                  <a:gd name="T85" fmla="*/ 48 h 54"/>
                  <a:gd name="T86" fmla="*/ 26 w 85"/>
                  <a:gd name="T87" fmla="*/ 49 h 54"/>
                  <a:gd name="T88" fmla="*/ 17 w 85"/>
                  <a:gd name="T89" fmla="*/ 51 h 5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5"/>
                  <a:gd name="T136" fmla="*/ 0 h 54"/>
                  <a:gd name="T137" fmla="*/ 85 w 85"/>
                  <a:gd name="T138" fmla="*/ 54 h 5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5" h="54">
                    <a:moveTo>
                      <a:pt x="0" y="30"/>
                    </a:moveTo>
                    <a:lnTo>
                      <a:pt x="8" y="26"/>
                    </a:lnTo>
                    <a:lnTo>
                      <a:pt x="10" y="28"/>
                    </a:lnTo>
                    <a:lnTo>
                      <a:pt x="14" y="26"/>
                    </a:lnTo>
                    <a:lnTo>
                      <a:pt x="14" y="27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29"/>
                    </a:lnTo>
                    <a:lnTo>
                      <a:pt x="19" y="30"/>
                    </a:lnTo>
                    <a:lnTo>
                      <a:pt x="20" y="30"/>
                    </a:lnTo>
                    <a:lnTo>
                      <a:pt x="21" y="30"/>
                    </a:lnTo>
                    <a:lnTo>
                      <a:pt x="22" y="30"/>
                    </a:lnTo>
                    <a:lnTo>
                      <a:pt x="23" y="30"/>
                    </a:lnTo>
                    <a:lnTo>
                      <a:pt x="23" y="32"/>
                    </a:lnTo>
                    <a:lnTo>
                      <a:pt x="27" y="31"/>
                    </a:lnTo>
                    <a:lnTo>
                      <a:pt x="27" y="29"/>
                    </a:lnTo>
                    <a:lnTo>
                      <a:pt x="29" y="29"/>
                    </a:lnTo>
                    <a:lnTo>
                      <a:pt x="28" y="26"/>
                    </a:lnTo>
                    <a:lnTo>
                      <a:pt x="27" y="25"/>
                    </a:lnTo>
                    <a:lnTo>
                      <a:pt x="31" y="23"/>
                    </a:lnTo>
                    <a:lnTo>
                      <a:pt x="30" y="21"/>
                    </a:lnTo>
                    <a:lnTo>
                      <a:pt x="32" y="20"/>
                    </a:lnTo>
                    <a:lnTo>
                      <a:pt x="34" y="19"/>
                    </a:lnTo>
                    <a:lnTo>
                      <a:pt x="33" y="17"/>
                    </a:lnTo>
                    <a:lnTo>
                      <a:pt x="36" y="16"/>
                    </a:lnTo>
                    <a:lnTo>
                      <a:pt x="34" y="13"/>
                    </a:lnTo>
                    <a:lnTo>
                      <a:pt x="31" y="12"/>
                    </a:lnTo>
                    <a:lnTo>
                      <a:pt x="33" y="7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44" y="6"/>
                    </a:lnTo>
                    <a:lnTo>
                      <a:pt x="50" y="2"/>
                    </a:lnTo>
                    <a:lnTo>
                      <a:pt x="50" y="3"/>
                    </a:lnTo>
                    <a:lnTo>
                      <a:pt x="54" y="1"/>
                    </a:lnTo>
                    <a:lnTo>
                      <a:pt x="55" y="2"/>
                    </a:lnTo>
                    <a:lnTo>
                      <a:pt x="56" y="1"/>
                    </a:lnTo>
                    <a:lnTo>
                      <a:pt x="55" y="3"/>
                    </a:lnTo>
                    <a:lnTo>
                      <a:pt x="55" y="4"/>
                    </a:lnTo>
                    <a:lnTo>
                      <a:pt x="56" y="5"/>
                    </a:lnTo>
                    <a:lnTo>
                      <a:pt x="57" y="6"/>
                    </a:lnTo>
                    <a:lnTo>
                      <a:pt x="58" y="7"/>
                    </a:lnTo>
                    <a:lnTo>
                      <a:pt x="59" y="8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3" y="6"/>
                    </a:lnTo>
                    <a:lnTo>
                      <a:pt x="63" y="5"/>
                    </a:lnTo>
                    <a:lnTo>
                      <a:pt x="63" y="4"/>
                    </a:lnTo>
                    <a:lnTo>
                      <a:pt x="63" y="3"/>
                    </a:lnTo>
                    <a:lnTo>
                      <a:pt x="62" y="2"/>
                    </a:lnTo>
                    <a:lnTo>
                      <a:pt x="66" y="0"/>
                    </a:lnTo>
                    <a:lnTo>
                      <a:pt x="69" y="8"/>
                    </a:lnTo>
                    <a:lnTo>
                      <a:pt x="68" y="8"/>
                    </a:lnTo>
                    <a:lnTo>
                      <a:pt x="70" y="13"/>
                    </a:lnTo>
                    <a:lnTo>
                      <a:pt x="71" y="12"/>
                    </a:lnTo>
                    <a:lnTo>
                      <a:pt x="72" y="12"/>
                    </a:lnTo>
                    <a:lnTo>
                      <a:pt x="73" y="12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5" y="10"/>
                    </a:lnTo>
                    <a:lnTo>
                      <a:pt x="76" y="10"/>
                    </a:lnTo>
                    <a:lnTo>
                      <a:pt x="77" y="9"/>
                    </a:lnTo>
                    <a:lnTo>
                      <a:pt x="78" y="9"/>
                    </a:lnTo>
                    <a:lnTo>
                      <a:pt x="78" y="10"/>
                    </a:lnTo>
                    <a:lnTo>
                      <a:pt x="77" y="11"/>
                    </a:lnTo>
                    <a:lnTo>
                      <a:pt x="77" y="13"/>
                    </a:lnTo>
                    <a:lnTo>
                      <a:pt x="77" y="14"/>
                    </a:lnTo>
                    <a:lnTo>
                      <a:pt x="77" y="15"/>
                    </a:lnTo>
                    <a:lnTo>
                      <a:pt x="77" y="16"/>
                    </a:lnTo>
                    <a:lnTo>
                      <a:pt x="78" y="17"/>
                    </a:lnTo>
                    <a:lnTo>
                      <a:pt x="78" y="18"/>
                    </a:lnTo>
                    <a:lnTo>
                      <a:pt x="79" y="20"/>
                    </a:lnTo>
                    <a:lnTo>
                      <a:pt x="79" y="21"/>
                    </a:lnTo>
                    <a:lnTo>
                      <a:pt x="80" y="22"/>
                    </a:lnTo>
                    <a:lnTo>
                      <a:pt x="81" y="23"/>
                    </a:lnTo>
                    <a:lnTo>
                      <a:pt x="82" y="25"/>
                    </a:lnTo>
                    <a:lnTo>
                      <a:pt x="83" y="25"/>
                    </a:lnTo>
                    <a:lnTo>
                      <a:pt x="83" y="26"/>
                    </a:lnTo>
                    <a:lnTo>
                      <a:pt x="84" y="27"/>
                    </a:lnTo>
                    <a:lnTo>
                      <a:pt x="85" y="28"/>
                    </a:lnTo>
                    <a:lnTo>
                      <a:pt x="80" y="30"/>
                    </a:lnTo>
                    <a:lnTo>
                      <a:pt x="81" y="31"/>
                    </a:lnTo>
                    <a:lnTo>
                      <a:pt x="81" y="33"/>
                    </a:lnTo>
                    <a:lnTo>
                      <a:pt x="81" y="34"/>
                    </a:lnTo>
                    <a:lnTo>
                      <a:pt x="80" y="35"/>
                    </a:lnTo>
                    <a:lnTo>
                      <a:pt x="80" y="36"/>
                    </a:lnTo>
                    <a:lnTo>
                      <a:pt x="80" y="38"/>
                    </a:lnTo>
                    <a:lnTo>
                      <a:pt x="80" y="40"/>
                    </a:lnTo>
                    <a:lnTo>
                      <a:pt x="82" y="40"/>
                    </a:lnTo>
                    <a:lnTo>
                      <a:pt x="82" y="41"/>
                    </a:lnTo>
                    <a:lnTo>
                      <a:pt x="81" y="42"/>
                    </a:lnTo>
                    <a:lnTo>
                      <a:pt x="81" y="44"/>
                    </a:lnTo>
                    <a:lnTo>
                      <a:pt x="79" y="44"/>
                    </a:lnTo>
                    <a:lnTo>
                      <a:pt x="77" y="45"/>
                    </a:lnTo>
                    <a:lnTo>
                      <a:pt x="75" y="39"/>
                    </a:lnTo>
                    <a:lnTo>
                      <a:pt x="70" y="41"/>
                    </a:lnTo>
                    <a:lnTo>
                      <a:pt x="69" y="40"/>
                    </a:lnTo>
                    <a:lnTo>
                      <a:pt x="68" y="40"/>
                    </a:lnTo>
                    <a:lnTo>
                      <a:pt x="66" y="37"/>
                    </a:lnTo>
                    <a:lnTo>
                      <a:pt x="62" y="39"/>
                    </a:lnTo>
                    <a:lnTo>
                      <a:pt x="60" y="40"/>
                    </a:lnTo>
                    <a:lnTo>
                      <a:pt x="59" y="38"/>
                    </a:lnTo>
                    <a:lnTo>
                      <a:pt x="58" y="39"/>
                    </a:lnTo>
                    <a:lnTo>
                      <a:pt x="56" y="35"/>
                    </a:lnTo>
                    <a:lnTo>
                      <a:pt x="54" y="36"/>
                    </a:lnTo>
                    <a:lnTo>
                      <a:pt x="51" y="37"/>
                    </a:lnTo>
                    <a:lnTo>
                      <a:pt x="49" y="35"/>
                    </a:lnTo>
                    <a:lnTo>
                      <a:pt x="48" y="36"/>
                    </a:lnTo>
                    <a:lnTo>
                      <a:pt x="48" y="35"/>
                    </a:lnTo>
                    <a:lnTo>
                      <a:pt x="41" y="40"/>
                    </a:lnTo>
                    <a:lnTo>
                      <a:pt x="43" y="44"/>
                    </a:lnTo>
                    <a:lnTo>
                      <a:pt x="37" y="46"/>
                    </a:lnTo>
                    <a:lnTo>
                      <a:pt x="37" y="47"/>
                    </a:lnTo>
                    <a:lnTo>
                      <a:pt x="34" y="48"/>
                    </a:lnTo>
                    <a:lnTo>
                      <a:pt x="34" y="51"/>
                    </a:lnTo>
                    <a:lnTo>
                      <a:pt x="29" y="47"/>
                    </a:lnTo>
                    <a:lnTo>
                      <a:pt x="26" y="49"/>
                    </a:lnTo>
                    <a:lnTo>
                      <a:pt x="27" y="51"/>
                    </a:lnTo>
                    <a:lnTo>
                      <a:pt x="19" y="54"/>
                    </a:lnTo>
                    <a:lnTo>
                      <a:pt x="17" y="51"/>
                    </a:lnTo>
                    <a:lnTo>
                      <a:pt x="11" y="5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81DEFF">
                  <a:alpha val="70980"/>
                </a:srgbClr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47" name="450"/>
              <p:cNvSpPr>
                <a:spLocks/>
              </p:cNvSpPr>
              <p:nvPr/>
            </p:nvSpPr>
            <p:spPr bwMode="auto">
              <a:xfrm>
                <a:off x="1685913" y="1580497"/>
                <a:ext cx="654235" cy="575840"/>
              </a:xfrm>
              <a:custGeom>
                <a:avLst/>
                <a:gdLst>
                  <a:gd name="T0" fmla="*/ 32 w 52"/>
                  <a:gd name="T1" fmla="*/ 1 h 47"/>
                  <a:gd name="T2" fmla="*/ 36 w 52"/>
                  <a:gd name="T3" fmla="*/ 0 h 47"/>
                  <a:gd name="T4" fmla="*/ 37 w 52"/>
                  <a:gd name="T5" fmla="*/ 4 h 47"/>
                  <a:gd name="T6" fmla="*/ 38 w 52"/>
                  <a:gd name="T7" fmla="*/ 7 h 47"/>
                  <a:gd name="T8" fmla="*/ 39 w 52"/>
                  <a:gd name="T9" fmla="*/ 10 h 47"/>
                  <a:gd name="T10" fmla="*/ 39 w 52"/>
                  <a:gd name="T11" fmla="*/ 14 h 47"/>
                  <a:gd name="T12" fmla="*/ 37 w 52"/>
                  <a:gd name="T13" fmla="*/ 14 h 47"/>
                  <a:gd name="T14" fmla="*/ 37 w 52"/>
                  <a:gd name="T15" fmla="*/ 16 h 47"/>
                  <a:gd name="T16" fmla="*/ 41 w 52"/>
                  <a:gd name="T17" fmla="*/ 15 h 47"/>
                  <a:gd name="T18" fmla="*/ 43 w 52"/>
                  <a:gd name="T19" fmla="*/ 15 h 47"/>
                  <a:gd name="T20" fmla="*/ 45 w 52"/>
                  <a:gd name="T21" fmla="*/ 18 h 47"/>
                  <a:gd name="T22" fmla="*/ 45 w 52"/>
                  <a:gd name="T23" fmla="*/ 20 h 47"/>
                  <a:gd name="T24" fmla="*/ 44 w 52"/>
                  <a:gd name="T25" fmla="*/ 23 h 47"/>
                  <a:gd name="T26" fmla="*/ 44 w 52"/>
                  <a:gd name="T27" fmla="*/ 27 h 47"/>
                  <a:gd name="T28" fmla="*/ 49 w 52"/>
                  <a:gd name="T29" fmla="*/ 30 h 47"/>
                  <a:gd name="T30" fmla="*/ 51 w 52"/>
                  <a:gd name="T31" fmla="*/ 28 h 47"/>
                  <a:gd name="T32" fmla="*/ 51 w 52"/>
                  <a:gd name="T33" fmla="*/ 31 h 47"/>
                  <a:gd name="T34" fmla="*/ 52 w 52"/>
                  <a:gd name="T35" fmla="*/ 34 h 47"/>
                  <a:gd name="T36" fmla="*/ 49 w 52"/>
                  <a:gd name="T37" fmla="*/ 39 h 47"/>
                  <a:gd name="T38" fmla="*/ 42 w 52"/>
                  <a:gd name="T39" fmla="*/ 42 h 47"/>
                  <a:gd name="T40" fmla="*/ 37 w 52"/>
                  <a:gd name="T41" fmla="*/ 44 h 47"/>
                  <a:gd name="T42" fmla="*/ 32 w 52"/>
                  <a:gd name="T43" fmla="*/ 44 h 47"/>
                  <a:gd name="T44" fmla="*/ 32 w 52"/>
                  <a:gd name="T45" fmla="*/ 41 h 47"/>
                  <a:gd name="T46" fmla="*/ 33 w 52"/>
                  <a:gd name="T47" fmla="*/ 37 h 47"/>
                  <a:gd name="T48" fmla="*/ 32 w 52"/>
                  <a:gd name="T49" fmla="*/ 33 h 47"/>
                  <a:gd name="T50" fmla="*/ 25 w 52"/>
                  <a:gd name="T51" fmla="*/ 36 h 47"/>
                  <a:gd name="T52" fmla="*/ 24 w 52"/>
                  <a:gd name="T53" fmla="*/ 37 h 47"/>
                  <a:gd name="T54" fmla="*/ 13 w 52"/>
                  <a:gd name="T55" fmla="*/ 46 h 47"/>
                  <a:gd name="T56" fmla="*/ 12 w 52"/>
                  <a:gd name="T57" fmla="*/ 47 h 47"/>
                  <a:gd name="T58" fmla="*/ 10 w 52"/>
                  <a:gd name="T59" fmla="*/ 47 h 47"/>
                  <a:gd name="T60" fmla="*/ 9 w 52"/>
                  <a:gd name="T61" fmla="*/ 46 h 47"/>
                  <a:gd name="T62" fmla="*/ 8 w 52"/>
                  <a:gd name="T63" fmla="*/ 45 h 47"/>
                  <a:gd name="T64" fmla="*/ 6 w 52"/>
                  <a:gd name="T65" fmla="*/ 45 h 47"/>
                  <a:gd name="T66" fmla="*/ 8 w 52"/>
                  <a:gd name="T67" fmla="*/ 45 h 47"/>
                  <a:gd name="T68" fmla="*/ 8 w 52"/>
                  <a:gd name="T69" fmla="*/ 43 h 47"/>
                  <a:gd name="T70" fmla="*/ 10 w 52"/>
                  <a:gd name="T71" fmla="*/ 42 h 47"/>
                  <a:gd name="T72" fmla="*/ 7 w 52"/>
                  <a:gd name="T73" fmla="*/ 38 h 47"/>
                  <a:gd name="T74" fmla="*/ 7 w 52"/>
                  <a:gd name="T75" fmla="*/ 42 h 47"/>
                  <a:gd name="T76" fmla="*/ 5 w 52"/>
                  <a:gd name="T77" fmla="*/ 44 h 47"/>
                  <a:gd name="T78" fmla="*/ 4 w 52"/>
                  <a:gd name="T79" fmla="*/ 43 h 47"/>
                  <a:gd name="T80" fmla="*/ 2 w 52"/>
                  <a:gd name="T81" fmla="*/ 40 h 47"/>
                  <a:gd name="T82" fmla="*/ 1 w 52"/>
                  <a:gd name="T83" fmla="*/ 31 h 47"/>
                  <a:gd name="T84" fmla="*/ 2 w 52"/>
                  <a:gd name="T85" fmla="*/ 28 h 47"/>
                  <a:gd name="T86" fmla="*/ 5 w 52"/>
                  <a:gd name="T87" fmla="*/ 22 h 47"/>
                  <a:gd name="T88" fmla="*/ 5 w 52"/>
                  <a:gd name="T89" fmla="*/ 20 h 47"/>
                  <a:gd name="T90" fmla="*/ 7 w 52"/>
                  <a:gd name="T91" fmla="*/ 20 h 47"/>
                  <a:gd name="T92" fmla="*/ 8 w 52"/>
                  <a:gd name="T93" fmla="*/ 20 h 47"/>
                  <a:gd name="T94" fmla="*/ 11 w 52"/>
                  <a:gd name="T95" fmla="*/ 19 h 47"/>
                  <a:gd name="T96" fmla="*/ 11 w 52"/>
                  <a:gd name="T97" fmla="*/ 16 h 47"/>
                  <a:gd name="T98" fmla="*/ 10 w 52"/>
                  <a:gd name="T99" fmla="*/ 15 h 47"/>
                  <a:gd name="T100" fmla="*/ 10 w 52"/>
                  <a:gd name="T101" fmla="*/ 10 h 47"/>
                  <a:gd name="T102" fmla="*/ 11 w 52"/>
                  <a:gd name="T103" fmla="*/ 9 h 47"/>
                  <a:gd name="T104" fmla="*/ 11 w 52"/>
                  <a:gd name="T105" fmla="*/ 9 h 47"/>
                  <a:gd name="T106" fmla="*/ 17 w 52"/>
                  <a:gd name="T107" fmla="*/ 9 h 47"/>
                  <a:gd name="T108" fmla="*/ 18 w 52"/>
                  <a:gd name="T109" fmla="*/ 4 h 47"/>
                  <a:gd name="T110" fmla="*/ 32 w 52"/>
                  <a:gd name="T111" fmla="*/ 1 h 4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2"/>
                  <a:gd name="T169" fmla="*/ 0 h 47"/>
                  <a:gd name="T170" fmla="*/ 52 w 52"/>
                  <a:gd name="T171" fmla="*/ 47 h 4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2" h="47">
                    <a:moveTo>
                      <a:pt x="32" y="1"/>
                    </a:moveTo>
                    <a:lnTo>
                      <a:pt x="32" y="1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9" y="8"/>
                    </a:lnTo>
                    <a:lnTo>
                      <a:pt x="39" y="10"/>
                    </a:lnTo>
                    <a:lnTo>
                      <a:pt x="39" y="13"/>
                    </a:lnTo>
                    <a:lnTo>
                      <a:pt x="39" y="14"/>
                    </a:lnTo>
                    <a:lnTo>
                      <a:pt x="38" y="14"/>
                    </a:lnTo>
                    <a:lnTo>
                      <a:pt x="37" y="14"/>
                    </a:lnTo>
                    <a:lnTo>
                      <a:pt x="37" y="15"/>
                    </a:lnTo>
                    <a:lnTo>
                      <a:pt x="37" y="16"/>
                    </a:lnTo>
                    <a:lnTo>
                      <a:pt x="40" y="15"/>
                    </a:lnTo>
                    <a:lnTo>
                      <a:pt x="41" y="15"/>
                    </a:lnTo>
                    <a:lnTo>
                      <a:pt x="42" y="14"/>
                    </a:lnTo>
                    <a:lnTo>
                      <a:pt x="43" y="15"/>
                    </a:lnTo>
                    <a:lnTo>
                      <a:pt x="44" y="16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5" y="20"/>
                    </a:lnTo>
                    <a:lnTo>
                      <a:pt x="44" y="21"/>
                    </a:lnTo>
                    <a:lnTo>
                      <a:pt x="44" y="23"/>
                    </a:lnTo>
                    <a:lnTo>
                      <a:pt x="44" y="24"/>
                    </a:lnTo>
                    <a:lnTo>
                      <a:pt x="44" y="27"/>
                    </a:lnTo>
                    <a:lnTo>
                      <a:pt x="47" y="28"/>
                    </a:lnTo>
                    <a:lnTo>
                      <a:pt x="49" y="30"/>
                    </a:lnTo>
                    <a:lnTo>
                      <a:pt x="51" y="28"/>
                    </a:lnTo>
                    <a:lnTo>
                      <a:pt x="51" y="31"/>
                    </a:lnTo>
                    <a:lnTo>
                      <a:pt x="52" y="34"/>
                    </a:lnTo>
                    <a:lnTo>
                      <a:pt x="50" y="39"/>
                    </a:lnTo>
                    <a:lnTo>
                      <a:pt x="49" y="39"/>
                    </a:lnTo>
                    <a:lnTo>
                      <a:pt x="44" y="40"/>
                    </a:lnTo>
                    <a:lnTo>
                      <a:pt x="42" y="42"/>
                    </a:lnTo>
                    <a:lnTo>
                      <a:pt x="42" y="41"/>
                    </a:lnTo>
                    <a:lnTo>
                      <a:pt x="37" y="44"/>
                    </a:lnTo>
                    <a:lnTo>
                      <a:pt x="37" y="42"/>
                    </a:lnTo>
                    <a:lnTo>
                      <a:pt x="32" y="44"/>
                    </a:lnTo>
                    <a:lnTo>
                      <a:pt x="32" y="42"/>
                    </a:lnTo>
                    <a:lnTo>
                      <a:pt x="32" y="41"/>
                    </a:lnTo>
                    <a:lnTo>
                      <a:pt x="32" y="39"/>
                    </a:lnTo>
                    <a:lnTo>
                      <a:pt x="33" y="37"/>
                    </a:lnTo>
                    <a:lnTo>
                      <a:pt x="33" y="35"/>
                    </a:lnTo>
                    <a:lnTo>
                      <a:pt x="32" y="33"/>
                    </a:lnTo>
                    <a:lnTo>
                      <a:pt x="30" y="36"/>
                    </a:lnTo>
                    <a:lnTo>
                      <a:pt x="25" y="36"/>
                    </a:lnTo>
                    <a:lnTo>
                      <a:pt x="25" y="37"/>
                    </a:lnTo>
                    <a:lnTo>
                      <a:pt x="24" y="37"/>
                    </a:lnTo>
                    <a:lnTo>
                      <a:pt x="15" y="37"/>
                    </a:lnTo>
                    <a:lnTo>
                      <a:pt x="13" y="46"/>
                    </a:lnTo>
                    <a:lnTo>
                      <a:pt x="13" y="47"/>
                    </a:lnTo>
                    <a:lnTo>
                      <a:pt x="12" y="47"/>
                    </a:lnTo>
                    <a:lnTo>
                      <a:pt x="11" y="47"/>
                    </a:lnTo>
                    <a:lnTo>
                      <a:pt x="10" y="47"/>
                    </a:lnTo>
                    <a:lnTo>
                      <a:pt x="9" y="46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8" y="46"/>
                    </a:lnTo>
                    <a:lnTo>
                      <a:pt x="6" y="45"/>
                    </a:lnTo>
                    <a:lnTo>
                      <a:pt x="7" y="45"/>
                    </a:lnTo>
                    <a:lnTo>
                      <a:pt x="8" y="45"/>
                    </a:lnTo>
                    <a:lnTo>
                      <a:pt x="9" y="45"/>
                    </a:lnTo>
                    <a:lnTo>
                      <a:pt x="8" y="43"/>
                    </a:lnTo>
                    <a:lnTo>
                      <a:pt x="10" y="43"/>
                    </a:lnTo>
                    <a:lnTo>
                      <a:pt x="10" y="42"/>
                    </a:lnTo>
                    <a:lnTo>
                      <a:pt x="8" y="40"/>
                    </a:lnTo>
                    <a:lnTo>
                      <a:pt x="7" y="38"/>
                    </a:lnTo>
                    <a:lnTo>
                      <a:pt x="7" y="40"/>
                    </a:lnTo>
                    <a:lnTo>
                      <a:pt x="7" y="42"/>
                    </a:lnTo>
                    <a:lnTo>
                      <a:pt x="6" y="43"/>
                    </a:lnTo>
                    <a:lnTo>
                      <a:pt x="5" y="44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3" y="41"/>
                    </a:lnTo>
                    <a:lnTo>
                      <a:pt x="2" y="40"/>
                    </a:lnTo>
                    <a:lnTo>
                      <a:pt x="0" y="38"/>
                    </a:lnTo>
                    <a:lnTo>
                      <a:pt x="1" y="31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2" y="22"/>
                    </a:lnTo>
                    <a:lnTo>
                      <a:pt x="5" y="22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7" y="15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7" y="9"/>
                    </a:lnTo>
                    <a:lnTo>
                      <a:pt x="17" y="8"/>
                    </a:lnTo>
                    <a:lnTo>
                      <a:pt x="18" y="4"/>
                    </a:lnTo>
                    <a:lnTo>
                      <a:pt x="32" y="4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81DEFF">
                  <a:alpha val="70980"/>
                </a:srgbClr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48" name="400"/>
              <p:cNvSpPr>
                <a:spLocks/>
              </p:cNvSpPr>
              <p:nvPr/>
            </p:nvSpPr>
            <p:spPr bwMode="auto">
              <a:xfrm>
                <a:off x="301954" y="1690764"/>
                <a:ext cx="1409122" cy="857634"/>
              </a:xfrm>
              <a:custGeom>
                <a:avLst/>
                <a:gdLst>
                  <a:gd name="T0" fmla="*/ 104 w 112"/>
                  <a:gd name="T1" fmla="*/ 0 h 70"/>
                  <a:gd name="T2" fmla="*/ 106 w 112"/>
                  <a:gd name="T3" fmla="*/ 12 h 70"/>
                  <a:gd name="T4" fmla="*/ 112 w 112"/>
                  <a:gd name="T5" fmla="*/ 19 h 70"/>
                  <a:gd name="T6" fmla="*/ 110 w 112"/>
                  <a:gd name="T7" fmla="*/ 29 h 70"/>
                  <a:gd name="T8" fmla="*/ 106 w 112"/>
                  <a:gd name="T9" fmla="*/ 31 h 70"/>
                  <a:gd name="T10" fmla="*/ 109 w 112"/>
                  <a:gd name="T11" fmla="*/ 33 h 70"/>
                  <a:gd name="T12" fmla="*/ 111 w 112"/>
                  <a:gd name="T13" fmla="*/ 33 h 70"/>
                  <a:gd name="T14" fmla="*/ 112 w 112"/>
                  <a:gd name="T15" fmla="*/ 35 h 70"/>
                  <a:gd name="T16" fmla="*/ 109 w 112"/>
                  <a:gd name="T17" fmla="*/ 34 h 70"/>
                  <a:gd name="T18" fmla="*/ 105 w 112"/>
                  <a:gd name="T19" fmla="*/ 31 h 70"/>
                  <a:gd name="T20" fmla="*/ 102 w 112"/>
                  <a:gd name="T21" fmla="*/ 30 h 70"/>
                  <a:gd name="T22" fmla="*/ 98 w 112"/>
                  <a:gd name="T23" fmla="*/ 31 h 70"/>
                  <a:gd name="T24" fmla="*/ 93 w 112"/>
                  <a:gd name="T25" fmla="*/ 37 h 70"/>
                  <a:gd name="T26" fmla="*/ 90 w 112"/>
                  <a:gd name="T27" fmla="*/ 41 h 70"/>
                  <a:gd name="T28" fmla="*/ 89 w 112"/>
                  <a:gd name="T29" fmla="*/ 47 h 70"/>
                  <a:gd name="T30" fmla="*/ 86 w 112"/>
                  <a:gd name="T31" fmla="*/ 49 h 70"/>
                  <a:gd name="T32" fmla="*/ 83 w 112"/>
                  <a:gd name="T33" fmla="*/ 50 h 70"/>
                  <a:gd name="T34" fmla="*/ 80 w 112"/>
                  <a:gd name="T35" fmla="*/ 46 h 70"/>
                  <a:gd name="T36" fmla="*/ 74 w 112"/>
                  <a:gd name="T37" fmla="*/ 42 h 70"/>
                  <a:gd name="T38" fmla="*/ 73 w 112"/>
                  <a:gd name="T39" fmla="*/ 45 h 70"/>
                  <a:gd name="T40" fmla="*/ 71 w 112"/>
                  <a:gd name="T41" fmla="*/ 46 h 70"/>
                  <a:gd name="T42" fmla="*/ 68 w 112"/>
                  <a:gd name="T43" fmla="*/ 44 h 70"/>
                  <a:gd name="T44" fmla="*/ 66 w 112"/>
                  <a:gd name="T45" fmla="*/ 42 h 70"/>
                  <a:gd name="T46" fmla="*/ 65 w 112"/>
                  <a:gd name="T47" fmla="*/ 39 h 70"/>
                  <a:gd name="T48" fmla="*/ 49 w 112"/>
                  <a:gd name="T49" fmla="*/ 46 h 70"/>
                  <a:gd name="T50" fmla="*/ 42 w 112"/>
                  <a:gd name="T51" fmla="*/ 50 h 70"/>
                  <a:gd name="T52" fmla="*/ 45 w 112"/>
                  <a:gd name="T53" fmla="*/ 57 h 70"/>
                  <a:gd name="T54" fmla="*/ 38 w 112"/>
                  <a:gd name="T55" fmla="*/ 63 h 70"/>
                  <a:gd name="T56" fmla="*/ 38 w 112"/>
                  <a:gd name="T57" fmla="*/ 69 h 70"/>
                  <a:gd name="T58" fmla="*/ 33 w 112"/>
                  <a:gd name="T59" fmla="*/ 68 h 70"/>
                  <a:gd name="T60" fmla="*/ 28 w 112"/>
                  <a:gd name="T61" fmla="*/ 67 h 70"/>
                  <a:gd name="T62" fmla="*/ 25 w 112"/>
                  <a:gd name="T63" fmla="*/ 64 h 70"/>
                  <a:gd name="T64" fmla="*/ 0 w 112"/>
                  <a:gd name="T65" fmla="*/ 47 h 70"/>
                  <a:gd name="T66" fmla="*/ 13 w 112"/>
                  <a:gd name="T67" fmla="*/ 44 h 70"/>
                  <a:gd name="T68" fmla="*/ 15 w 112"/>
                  <a:gd name="T69" fmla="*/ 39 h 70"/>
                  <a:gd name="T70" fmla="*/ 18 w 112"/>
                  <a:gd name="T71" fmla="*/ 35 h 70"/>
                  <a:gd name="T72" fmla="*/ 12 w 112"/>
                  <a:gd name="T73" fmla="*/ 28 h 70"/>
                  <a:gd name="T74" fmla="*/ 12 w 112"/>
                  <a:gd name="T75" fmla="*/ 18 h 70"/>
                  <a:gd name="T76" fmla="*/ 22 w 112"/>
                  <a:gd name="T77" fmla="*/ 24 h 70"/>
                  <a:gd name="T78" fmla="*/ 24 w 112"/>
                  <a:gd name="T79" fmla="*/ 21 h 70"/>
                  <a:gd name="T80" fmla="*/ 28 w 112"/>
                  <a:gd name="T81" fmla="*/ 21 h 70"/>
                  <a:gd name="T82" fmla="*/ 38 w 112"/>
                  <a:gd name="T83" fmla="*/ 27 h 70"/>
                  <a:gd name="T84" fmla="*/ 48 w 112"/>
                  <a:gd name="T85" fmla="*/ 27 h 70"/>
                  <a:gd name="T86" fmla="*/ 65 w 112"/>
                  <a:gd name="T87" fmla="*/ 23 h 70"/>
                  <a:gd name="T88" fmla="*/ 72 w 112"/>
                  <a:gd name="T89" fmla="*/ 21 h 70"/>
                  <a:gd name="T90" fmla="*/ 77 w 112"/>
                  <a:gd name="T91" fmla="*/ 23 h 70"/>
                  <a:gd name="T92" fmla="*/ 84 w 112"/>
                  <a:gd name="T93" fmla="*/ 26 h 70"/>
                  <a:gd name="T94" fmla="*/ 90 w 112"/>
                  <a:gd name="T95" fmla="*/ 19 h 70"/>
                  <a:gd name="T96" fmla="*/ 99 w 112"/>
                  <a:gd name="T97" fmla="*/ 7 h 70"/>
                  <a:gd name="T98" fmla="*/ 100 w 112"/>
                  <a:gd name="T99" fmla="*/ 4 h 7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2"/>
                  <a:gd name="T151" fmla="*/ 0 h 70"/>
                  <a:gd name="T152" fmla="*/ 112 w 112"/>
                  <a:gd name="T153" fmla="*/ 70 h 7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2" h="70">
                    <a:moveTo>
                      <a:pt x="100" y="0"/>
                    </a:moveTo>
                    <a:lnTo>
                      <a:pt x="101" y="0"/>
                    </a:lnTo>
                    <a:lnTo>
                      <a:pt x="103" y="0"/>
                    </a:lnTo>
                    <a:lnTo>
                      <a:pt x="104" y="0"/>
                    </a:lnTo>
                    <a:lnTo>
                      <a:pt x="104" y="3"/>
                    </a:lnTo>
                    <a:lnTo>
                      <a:pt x="106" y="4"/>
                    </a:lnTo>
                    <a:lnTo>
                      <a:pt x="106" y="11"/>
                    </a:lnTo>
                    <a:lnTo>
                      <a:pt x="106" y="12"/>
                    </a:lnTo>
                    <a:lnTo>
                      <a:pt x="111" y="12"/>
                    </a:lnTo>
                    <a:lnTo>
                      <a:pt x="111" y="13"/>
                    </a:lnTo>
                    <a:lnTo>
                      <a:pt x="112" y="13"/>
                    </a:lnTo>
                    <a:lnTo>
                      <a:pt x="112" y="19"/>
                    </a:lnTo>
                    <a:lnTo>
                      <a:pt x="111" y="19"/>
                    </a:lnTo>
                    <a:lnTo>
                      <a:pt x="111" y="22"/>
                    </a:lnTo>
                    <a:lnTo>
                      <a:pt x="110" y="29"/>
                    </a:lnTo>
                    <a:lnTo>
                      <a:pt x="108" y="29"/>
                    </a:lnTo>
                    <a:lnTo>
                      <a:pt x="107" y="29"/>
                    </a:lnTo>
                    <a:lnTo>
                      <a:pt x="105" y="30"/>
                    </a:lnTo>
                    <a:lnTo>
                      <a:pt x="106" y="31"/>
                    </a:lnTo>
                    <a:lnTo>
                      <a:pt x="107" y="31"/>
                    </a:lnTo>
                    <a:lnTo>
                      <a:pt x="108" y="32"/>
                    </a:lnTo>
                    <a:lnTo>
                      <a:pt x="108" y="33"/>
                    </a:lnTo>
                    <a:lnTo>
                      <a:pt x="109" y="33"/>
                    </a:lnTo>
                    <a:lnTo>
                      <a:pt x="110" y="33"/>
                    </a:lnTo>
                    <a:lnTo>
                      <a:pt x="111" y="33"/>
                    </a:lnTo>
                    <a:lnTo>
                      <a:pt x="111" y="34"/>
                    </a:lnTo>
                    <a:lnTo>
                      <a:pt x="112" y="35"/>
                    </a:lnTo>
                    <a:lnTo>
                      <a:pt x="111" y="35"/>
                    </a:lnTo>
                    <a:lnTo>
                      <a:pt x="110" y="34"/>
                    </a:lnTo>
                    <a:lnTo>
                      <a:pt x="109" y="34"/>
                    </a:lnTo>
                    <a:lnTo>
                      <a:pt x="108" y="33"/>
                    </a:lnTo>
                    <a:lnTo>
                      <a:pt x="107" y="32"/>
                    </a:lnTo>
                    <a:lnTo>
                      <a:pt x="106" y="32"/>
                    </a:lnTo>
                    <a:lnTo>
                      <a:pt x="105" y="31"/>
                    </a:lnTo>
                    <a:lnTo>
                      <a:pt x="104" y="31"/>
                    </a:lnTo>
                    <a:lnTo>
                      <a:pt x="103" y="30"/>
                    </a:lnTo>
                    <a:lnTo>
                      <a:pt x="102" y="30"/>
                    </a:lnTo>
                    <a:lnTo>
                      <a:pt x="100" y="30"/>
                    </a:lnTo>
                    <a:lnTo>
                      <a:pt x="99" y="30"/>
                    </a:lnTo>
                    <a:lnTo>
                      <a:pt x="98" y="31"/>
                    </a:lnTo>
                    <a:lnTo>
                      <a:pt x="97" y="33"/>
                    </a:lnTo>
                    <a:lnTo>
                      <a:pt x="95" y="34"/>
                    </a:lnTo>
                    <a:lnTo>
                      <a:pt x="94" y="36"/>
                    </a:lnTo>
                    <a:lnTo>
                      <a:pt x="93" y="37"/>
                    </a:lnTo>
                    <a:lnTo>
                      <a:pt x="92" y="38"/>
                    </a:lnTo>
                    <a:lnTo>
                      <a:pt x="91" y="40"/>
                    </a:lnTo>
                    <a:lnTo>
                      <a:pt x="90" y="41"/>
                    </a:lnTo>
                    <a:lnTo>
                      <a:pt x="90" y="42"/>
                    </a:lnTo>
                    <a:lnTo>
                      <a:pt x="89" y="44"/>
                    </a:lnTo>
                    <a:lnTo>
                      <a:pt x="89" y="46"/>
                    </a:lnTo>
                    <a:lnTo>
                      <a:pt x="89" y="47"/>
                    </a:lnTo>
                    <a:lnTo>
                      <a:pt x="88" y="47"/>
                    </a:lnTo>
                    <a:lnTo>
                      <a:pt x="87" y="48"/>
                    </a:lnTo>
                    <a:lnTo>
                      <a:pt x="86" y="48"/>
                    </a:lnTo>
                    <a:lnTo>
                      <a:pt x="86" y="49"/>
                    </a:lnTo>
                    <a:lnTo>
                      <a:pt x="85" y="49"/>
                    </a:lnTo>
                    <a:lnTo>
                      <a:pt x="84" y="50"/>
                    </a:lnTo>
                    <a:lnTo>
                      <a:pt x="83" y="50"/>
                    </a:lnTo>
                    <a:lnTo>
                      <a:pt x="82" y="50"/>
                    </a:lnTo>
                    <a:lnTo>
                      <a:pt x="81" y="51"/>
                    </a:lnTo>
                    <a:lnTo>
                      <a:pt x="79" y="46"/>
                    </a:lnTo>
                    <a:lnTo>
                      <a:pt x="80" y="46"/>
                    </a:lnTo>
                    <a:lnTo>
                      <a:pt x="77" y="38"/>
                    </a:lnTo>
                    <a:lnTo>
                      <a:pt x="73" y="40"/>
                    </a:lnTo>
                    <a:lnTo>
                      <a:pt x="74" y="41"/>
                    </a:lnTo>
                    <a:lnTo>
                      <a:pt x="74" y="42"/>
                    </a:lnTo>
                    <a:lnTo>
                      <a:pt x="74" y="43"/>
                    </a:lnTo>
                    <a:lnTo>
                      <a:pt x="74" y="44"/>
                    </a:lnTo>
                    <a:lnTo>
                      <a:pt x="73" y="45"/>
                    </a:lnTo>
                    <a:lnTo>
                      <a:pt x="72" y="45"/>
                    </a:lnTo>
                    <a:lnTo>
                      <a:pt x="72" y="46"/>
                    </a:lnTo>
                    <a:lnTo>
                      <a:pt x="71" y="46"/>
                    </a:lnTo>
                    <a:lnTo>
                      <a:pt x="70" y="46"/>
                    </a:lnTo>
                    <a:lnTo>
                      <a:pt x="69" y="45"/>
                    </a:lnTo>
                    <a:lnTo>
                      <a:pt x="68" y="44"/>
                    </a:lnTo>
                    <a:lnTo>
                      <a:pt x="67" y="43"/>
                    </a:lnTo>
                    <a:lnTo>
                      <a:pt x="66" y="42"/>
                    </a:lnTo>
                    <a:lnTo>
                      <a:pt x="66" y="41"/>
                    </a:lnTo>
                    <a:lnTo>
                      <a:pt x="67" y="39"/>
                    </a:lnTo>
                    <a:lnTo>
                      <a:pt x="66" y="40"/>
                    </a:lnTo>
                    <a:lnTo>
                      <a:pt x="65" y="39"/>
                    </a:lnTo>
                    <a:lnTo>
                      <a:pt x="61" y="41"/>
                    </a:lnTo>
                    <a:lnTo>
                      <a:pt x="61" y="40"/>
                    </a:lnTo>
                    <a:lnTo>
                      <a:pt x="55" y="44"/>
                    </a:lnTo>
                    <a:lnTo>
                      <a:pt x="49" y="46"/>
                    </a:lnTo>
                    <a:lnTo>
                      <a:pt x="47" y="46"/>
                    </a:lnTo>
                    <a:lnTo>
                      <a:pt x="46" y="46"/>
                    </a:lnTo>
                    <a:lnTo>
                      <a:pt x="44" y="45"/>
                    </a:lnTo>
                    <a:lnTo>
                      <a:pt x="42" y="50"/>
                    </a:lnTo>
                    <a:lnTo>
                      <a:pt x="45" y="51"/>
                    </a:lnTo>
                    <a:lnTo>
                      <a:pt x="47" y="54"/>
                    </a:lnTo>
                    <a:lnTo>
                      <a:pt x="44" y="55"/>
                    </a:lnTo>
                    <a:lnTo>
                      <a:pt x="45" y="57"/>
                    </a:lnTo>
                    <a:lnTo>
                      <a:pt x="43" y="58"/>
                    </a:lnTo>
                    <a:lnTo>
                      <a:pt x="41" y="59"/>
                    </a:lnTo>
                    <a:lnTo>
                      <a:pt x="42" y="61"/>
                    </a:lnTo>
                    <a:lnTo>
                      <a:pt x="38" y="63"/>
                    </a:lnTo>
                    <a:lnTo>
                      <a:pt x="39" y="64"/>
                    </a:lnTo>
                    <a:lnTo>
                      <a:pt x="40" y="67"/>
                    </a:lnTo>
                    <a:lnTo>
                      <a:pt x="38" y="67"/>
                    </a:lnTo>
                    <a:lnTo>
                      <a:pt x="38" y="69"/>
                    </a:lnTo>
                    <a:lnTo>
                      <a:pt x="34" y="70"/>
                    </a:lnTo>
                    <a:lnTo>
                      <a:pt x="34" y="68"/>
                    </a:lnTo>
                    <a:lnTo>
                      <a:pt x="33" y="68"/>
                    </a:lnTo>
                    <a:lnTo>
                      <a:pt x="32" y="68"/>
                    </a:lnTo>
                    <a:lnTo>
                      <a:pt x="31" y="68"/>
                    </a:lnTo>
                    <a:lnTo>
                      <a:pt x="30" y="68"/>
                    </a:lnTo>
                    <a:lnTo>
                      <a:pt x="28" y="67"/>
                    </a:lnTo>
                    <a:lnTo>
                      <a:pt x="27" y="66"/>
                    </a:lnTo>
                    <a:lnTo>
                      <a:pt x="26" y="65"/>
                    </a:lnTo>
                    <a:lnTo>
                      <a:pt x="25" y="65"/>
                    </a:lnTo>
                    <a:lnTo>
                      <a:pt x="25" y="64"/>
                    </a:lnTo>
                    <a:lnTo>
                      <a:pt x="21" y="66"/>
                    </a:lnTo>
                    <a:lnTo>
                      <a:pt x="19" y="64"/>
                    </a:lnTo>
                    <a:lnTo>
                      <a:pt x="11" y="68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6" y="43"/>
                    </a:lnTo>
                    <a:lnTo>
                      <a:pt x="10" y="46"/>
                    </a:lnTo>
                    <a:lnTo>
                      <a:pt x="13" y="44"/>
                    </a:lnTo>
                    <a:lnTo>
                      <a:pt x="16" y="43"/>
                    </a:lnTo>
                    <a:lnTo>
                      <a:pt x="15" y="41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6" y="37"/>
                    </a:lnTo>
                    <a:lnTo>
                      <a:pt x="15" y="37"/>
                    </a:lnTo>
                    <a:lnTo>
                      <a:pt x="15" y="36"/>
                    </a:lnTo>
                    <a:lnTo>
                      <a:pt x="18" y="35"/>
                    </a:lnTo>
                    <a:lnTo>
                      <a:pt x="16" y="31"/>
                    </a:lnTo>
                    <a:lnTo>
                      <a:pt x="12" y="31"/>
                    </a:lnTo>
                    <a:lnTo>
                      <a:pt x="12" y="28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20" y="18"/>
                    </a:lnTo>
                    <a:lnTo>
                      <a:pt x="20" y="19"/>
                    </a:lnTo>
                    <a:lnTo>
                      <a:pt x="21" y="21"/>
                    </a:lnTo>
                    <a:lnTo>
                      <a:pt x="22" y="24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24" y="21"/>
                    </a:lnTo>
                    <a:lnTo>
                      <a:pt x="25" y="23"/>
                    </a:lnTo>
                    <a:lnTo>
                      <a:pt x="27" y="21"/>
                    </a:lnTo>
                    <a:lnTo>
                      <a:pt x="28" y="21"/>
                    </a:lnTo>
                    <a:lnTo>
                      <a:pt x="29" y="20"/>
                    </a:lnTo>
                    <a:lnTo>
                      <a:pt x="34" y="27"/>
                    </a:lnTo>
                    <a:lnTo>
                      <a:pt x="34" y="28"/>
                    </a:lnTo>
                    <a:lnTo>
                      <a:pt x="38" y="27"/>
                    </a:lnTo>
                    <a:lnTo>
                      <a:pt x="40" y="28"/>
                    </a:lnTo>
                    <a:lnTo>
                      <a:pt x="45" y="26"/>
                    </a:lnTo>
                    <a:lnTo>
                      <a:pt x="46" y="28"/>
                    </a:lnTo>
                    <a:lnTo>
                      <a:pt x="48" y="27"/>
                    </a:lnTo>
                    <a:lnTo>
                      <a:pt x="49" y="28"/>
                    </a:lnTo>
                    <a:lnTo>
                      <a:pt x="51" y="27"/>
                    </a:lnTo>
                    <a:lnTo>
                      <a:pt x="52" y="28"/>
                    </a:lnTo>
                    <a:lnTo>
                      <a:pt x="65" y="23"/>
                    </a:lnTo>
                    <a:lnTo>
                      <a:pt x="66" y="22"/>
                    </a:lnTo>
                    <a:lnTo>
                      <a:pt x="66" y="19"/>
                    </a:lnTo>
                    <a:lnTo>
                      <a:pt x="70" y="17"/>
                    </a:lnTo>
                    <a:lnTo>
                      <a:pt x="72" y="21"/>
                    </a:lnTo>
                    <a:lnTo>
                      <a:pt x="69" y="23"/>
                    </a:lnTo>
                    <a:lnTo>
                      <a:pt x="70" y="26"/>
                    </a:lnTo>
                    <a:lnTo>
                      <a:pt x="76" y="22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80" y="25"/>
                    </a:lnTo>
                    <a:lnTo>
                      <a:pt x="82" y="26"/>
                    </a:lnTo>
                    <a:lnTo>
                      <a:pt x="84" y="26"/>
                    </a:lnTo>
                    <a:lnTo>
                      <a:pt x="85" y="26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90" y="19"/>
                    </a:lnTo>
                    <a:lnTo>
                      <a:pt x="98" y="19"/>
                    </a:lnTo>
                    <a:lnTo>
                      <a:pt x="98" y="16"/>
                    </a:lnTo>
                    <a:lnTo>
                      <a:pt x="99" y="12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100" y="5"/>
                    </a:lnTo>
                    <a:lnTo>
                      <a:pt x="100" y="4"/>
                    </a:lnTo>
                    <a:lnTo>
                      <a:pt x="100" y="2"/>
                    </a:lnTo>
                    <a:lnTo>
                      <a:pt x="100" y="0"/>
                    </a:lnTo>
                    <a:close/>
                  </a:path>
                </a:pathLst>
              </a:custGeom>
              <a:gradFill>
                <a:gsLst>
                  <a:gs pos="50000">
                    <a:srgbClr val="97EBFF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rgbClr val="D0EEF8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49" name="380"/>
              <p:cNvSpPr>
                <a:spLocks/>
              </p:cNvSpPr>
              <p:nvPr/>
            </p:nvSpPr>
            <p:spPr bwMode="auto">
              <a:xfrm>
                <a:off x="2629521" y="2585154"/>
                <a:ext cx="905864" cy="808626"/>
              </a:xfrm>
              <a:custGeom>
                <a:avLst/>
                <a:gdLst>
                  <a:gd name="T0" fmla="*/ 5 w 72"/>
                  <a:gd name="T1" fmla="*/ 30 h 66"/>
                  <a:gd name="T2" fmla="*/ 8 w 72"/>
                  <a:gd name="T3" fmla="*/ 29 h 66"/>
                  <a:gd name="T4" fmla="*/ 24 w 72"/>
                  <a:gd name="T5" fmla="*/ 7 h 66"/>
                  <a:gd name="T6" fmla="*/ 26 w 72"/>
                  <a:gd name="T7" fmla="*/ 10 h 66"/>
                  <a:gd name="T8" fmla="*/ 29 w 72"/>
                  <a:gd name="T9" fmla="*/ 10 h 66"/>
                  <a:gd name="T10" fmla="*/ 31 w 72"/>
                  <a:gd name="T11" fmla="*/ 6 h 66"/>
                  <a:gd name="T12" fmla="*/ 31 w 72"/>
                  <a:gd name="T13" fmla="*/ 3 h 66"/>
                  <a:gd name="T14" fmla="*/ 31 w 72"/>
                  <a:gd name="T15" fmla="*/ 1 h 66"/>
                  <a:gd name="T16" fmla="*/ 32 w 72"/>
                  <a:gd name="T17" fmla="*/ 0 h 66"/>
                  <a:gd name="T18" fmla="*/ 34 w 72"/>
                  <a:gd name="T19" fmla="*/ 1 h 66"/>
                  <a:gd name="T20" fmla="*/ 34 w 72"/>
                  <a:gd name="T21" fmla="*/ 1 h 66"/>
                  <a:gd name="T22" fmla="*/ 35 w 72"/>
                  <a:gd name="T23" fmla="*/ 4 h 66"/>
                  <a:gd name="T24" fmla="*/ 37 w 72"/>
                  <a:gd name="T25" fmla="*/ 4 h 66"/>
                  <a:gd name="T26" fmla="*/ 39 w 72"/>
                  <a:gd name="T27" fmla="*/ 5 h 66"/>
                  <a:gd name="T28" fmla="*/ 42 w 72"/>
                  <a:gd name="T29" fmla="*/ 7 h 66"/>
                  <a:gd name="T30" fmla="*/ 54 w 72"/>
                  <a:gd name="T31" fmla="*/ 1 h 66"/>
                  <a:gd name="T32" fmla="*/ 58 w 72"/>
                  <a:gd name="T33" fmla="*/ 3 h 66"/>
                  <a:gd name="T34" fmla="*/ 62 w 72"/>
                  <a:gd name="T35" fmla="*/ 2 h 66"/>
                  <a:gd name="T36" fmla="*/ 64 w 72"/>
                  <a:gd name="T37" fmla="*/ 8 h 66"/>
                  <a:gd name="T38" fmla="*/ 72 w 72"/>
                  <a:gd name="T39" fmla="*/ 16 h 66"/>
                  <a:gd name="T40" fmla="*/ 70 w 72"/>
                  <a:gd name="T41" fmla="*/ 22 h 66"/>
                  <a:gd name="T42" fmla="*/ 72 w 72"/>
                  <a:gd name="T43" fmla="*/ 25 h 66"/>
                  <a:gd name="T44" fmla="*/ 68 w 72"/>
                  <a:gd name="T45" fmla="*/ 29 h 66"/>
                  <a:gd name="T46" fmla="*/ 67 w 72"/>
                  <a:gd name="T47" fmla="*/ 32 h 66"/>
                  <a:gd name="T48" fmla="*/ 64 w 72"/>
                  <a:gd name="T49" fmla="*/ 35 h 66"/>
                  <a:gd name="T50" fmla="*/ 63 w 72"/>
                  <a:gd name="T51" fmla="*/ 36 h 66"/>
                  <a:gd name="T52" fmla="*/ 62 w 72"/>
                  <a:gd name="T53" fmla="*/ 37 h 66"/>
                  <a:gd name="T54" fmla="*/ 61 w 72"/>
                  <a:gd name="T55" fmla="*/ 39 h 66"/>
                  <a:gd name="T56" fmla="*/ 59 w 72"/>
                  <a:gd name="T57" fmla="*/ 41 h 66"/>
                  <a:gd name="T58" fmla="*/ 57 w 72"/>
                  <a:gd name="T59" fmla="*/ 43 h 66"/>
                  <a:gd name="T60" fmla="*/ 59 w 72"/>
                  <a:gd name="T61" fmla="*/ 43 h 66"/>
                  <a:gd name="T62" fmla="*/ 62 w 72"/>
                  <a:gd name="T63" fmla="*/ 44 h 66"/>
                  <a:gd name="T64" fmla="*/ 61 w 72"/>
                  <a:gd name="T65" fmla="*/ 46 h 66"/>
                  <a:gd name="T66" fmla="*/ 60 w 72"/>
                  <a:gd name="T67" fmla="*/ 46 h 66"/>
                  <a:gd name="T68" fmla="*/ 58 w 72"/>
                  <a:gd name="T69" fmla="*/ 48 h 66"/>
                  <a:gd name="T70" fmla="*/ 57 w 72"/>
                  <a:gd name="T71" fmla="*/ 50 h 66"/>
                  <a:gd name="T72" fmla="*/ 55 w 72"/>
                  <a:gd name="T73" fmla="*/ 51 h 66"/>
                  <a:gd name="T74" fmla="*/ 53 w 72"/>
                  <a:gd name="T75" fmla="*/ 53 h 66"/>
                  <a:gd name="T76" fmla="*/ 52 w 72"/>
                  <a:gd name="T77" fmla="*/ 54 h 66"/>
                  <a:gd name="T78" fmla="*/ 49 w 72"/>
                  <a:gd name="T79" fmla="*/ 57 h 66"/>
                  <a:gd name="T80" fmla="*/ 48 w 72"/>
                  <a:gd name="T81" fmla="*/ 59 h 66"/>
                  <a:gd name="T82" fmla="*/ 46 w 72"/>
                  <a:gd name="T83" fmla="*/ 61 h 66"/>
                  <a:gd name="T84" fmla="*/ 45 w 72"/>
                  <a:gd name="T85" fmla="*/ 61 h 66"/>
                  <a:gd name="T86" fmla="*/ 44 w 72"/>
                  <a:gd name="T87" fmla="*/ 62 h 66"/>
                  <a:gd name="T88" fmla="*/ 43 w 72"/>
                  <a:gd name="T89" fmla="*/ 63 h 66"/>
                  <a:gd name="T90" fmla="*/ 42 w 72"/>
                  <a:gd name="T91" fmla="*/ 65 h 66"/>
                  <a:gd name="T92" fmla="*/ 41 w 72"/>
                  <a:gd name="T93" fmla="*/ 65 h 66"/>
                  <a:gd name="T94" fmla="*/ 39 w 72"/>
                  <a:gd name="T95" fmla="*/ 64 h 66"/>
                  <a:gd name="T96" fmla="*/ 38 w 72"/>
                  <a:gd name="T97" fmla="*/ 63 h 66"/>
                  <a:gd name="T98" fmla="*/ 36 w 72"/>
                  <a:gd name="T99" fmla="*/ 59 h 66"/>
                  <a:gd name="T100" fmla="*/ 35 w 72"/>
                  <a:gd name="T101" fmla="*/ 60 h 66"/>
                  <a:gd name="T102" fmla="*/ 33 w 72"/>
                  <a:gd name="T103" fmla="*/ 56 h 66"/>
                  <a:gd name="T104" fmla="*/ 29 w 72"/>
                  <a:gd name="T105" fmla="*/ 55 h 66"/>
                  <a:gd name="T106" fmla="*/ 25 w 72"/>
                  <a:gd name="T107" fmla="*/ 57 h 66"/>
                  <a:gd name="T108" fmla="*/ 23 w 72"/>
                  <a:gd name="T109" fmla="*/ 56 h 66"/>
                  <a:gd name="T110" fmla="*/ 20 w 72"/>
                  <a:gd name="T111" fmla="*/ 57 h 66"/>
                  <a:gd name="T112" fmla="*/ 18 w 72"/>
                  <a:gd name="T113" fmla="*/ 57 h 66"/>
                  <a:gd name="T114" fmla="*/ 18 w 72"/>
                  <a:gd name="T115" fmla="*/ 47 h 66"/>
                  <a:gd name="T116" fmla="*/ 17 w 72"/>
                  <a:gd name="T117" fmla="*/ 47 h 66"/>
                  <a:gd name="T118" fmla="*/ 10 w 72"/>
                  <a:gd name="T119" fmla="*/ 47 h 66"/>
                  <a:gd name="T120" fmla="*/ 3 w 72"/>
                  <a:gd name="T121" fmla="*/ 47 h 66"/>
                  <a:gd name="T122" fmla="*/ 1 w 72"/>
                  <a:gd name="T123" fmla="*/ 46 h 66"/>
                  <a:gd name="T124" fmla="*/ 1 w 72"/>
                  <a:gd name="T125" fmla="*/ 32 h 6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2"/>
                  <a:gd name="T190" fmla="*/ 0 h 66"/>
                  <a:gd name="T191" fmla="*/ 72 w 72"/>
                  <a:gd name="T192" fmla="*/ 66 h 6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2" h="66">
                    <a:moveTo>
                      <a:pt x="1" y="29"/>
                    </a:moveTo>
                    <a:lnTo>
                      <a:pt x="5" y="30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8" y="29"/>
                    </a:lnTo>
                    <a:lnTo>
                      <a:pt x="16" y="24"/>
                    </a:lnTo>
                    <a:lnTo>
                      <a:pt x="10" y="17"/>
                    </a:lnTo>
                    <a:lnTo>
                      <a:pt x="24" y="7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9" y="10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1" y="6"/>
                    </a:lnTo>
                    <a:lnTo>
                      <a:pt x="31" y="5"/>
                    </a:lnTo>
                    <a:lnTo>
                      <a:pt x="31" y="3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0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6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53" y="3"/>
                    </a:lnTo>
                    <a:lnTo>
                      <a:pt x="53" y="2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6" y="3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3" y="4"/>
                    </a:lnTo>
                    <a:lnTo>
                      <a:pt x="62" y="7"/>
                    </a:lnTo>
                    <a:lnTo>
                      <a:pt x="64" y="8"/>
                    </a:lnTo>
                    <a:lnTo>
                      <a:pt x="65" y="7"/>
                    </a:lnTo>
                    <a:lnTo>
                      <a:pt x="72" y="16"/>
                    </a:lnTo>
                    <a:lnTo>
                      <a:pt x="70" y="19"/>
                    </a:lnTo>
                    <a:lnTo>
                      <a:pt x="70" y="20"/>
                    </a:lnTo>
                    <a:lnTo>
                      <a:pt x="70" y="22"/>
                    </a:lnTo>
                    <a:lnTo>
                      <a:pt x="70" y="23"/>
                    </a:lnTo>
                    <a:lnTo>
                      <a:pt x="71" y="24"/>
                    </a:lnTo>
                    <a:lnTo>
                      <a:pt x="72" y="25"/>
                    </a:lnTo>
                    <a:lnTo>
                      <a:pt x="69" y="26"/>
                    </a:lnTo>
                    <a:lnTo>
                      <a:pt x="68" y="28"/>
                    </a:lnTo>
                    <a:lnTo>
                      <a:pt x="68" y="29"/>
                    </a:lnTo>
                    <a:lnTo>
                      <a:pt x="69" y="31"/>
                    </a:lnTo>
                    <a:lnTo>
                      <a:pt x="67" y="32"/>
                    </a:lnTo>
                    <a:lnTo>
                      <a:pt x="66" y="33"/>
                    </a:lnTo>
                    <a:lnTo>
                      <a:pt x="65" y="34"/>
                    </a:lnTo>
                    <a:lnTo>
                      <a:pt x="64" y="35"/>
                    </a:lnTo>
                    <a:lnTo>
                      <a:pt x="64" y="36"/>
                    </a:lnTo>
                    <a:lnTo>
                      <a:pt x="63" y="36"/>
                    </a:lnTo>
                    <a:lnTo>
                      <a:pt x="63" y="37"/>
                    </a:lnTo>
                    <a:lnTo>
                      <a:pt x="62" y="37"/>
                    </a:lnTo>
                    <a:lnTo>
                      <a:pt x="62" y="38"/>
                    </a:lnTo>
                    <a:lnTo>
                      <a:pt x="61" y="39"/>
                    </a:lnTo>
                    <a:lnTo>
                      <a:pt x="60" y="40"/>
                    </a:lnTo>
                    <a:lnTo>
                      <a:pt x="59" y="41"/>
                    </a:lnTo>
                    <a:lnTo>
                      <a:pt x="58" y="41"/>
                    </a:lnTo>
                    <a:lnTo>
                      <a:pt x="57" y="42"/>
                    </a:lnTo>
                    <a:lnTo>
                      <a:pt x="57" y="43"/>
                    </a:lnTo>
                    <a:lnTo>
                      <a:pt x="58" y="43"/>
                    </a:lnTo>
                    <a:lnTo>
                      <a:pt x="59" y="43"/>
                    </a:lnTo>
                    <a:lnTo>
                      <a:pt x="60" y="43"/>
                    </a:lnTo>
                    <a:lnTo>
                      <a:pt x="61" y="44"/>
                    </a:lnTo>
                    <a:lnTo>
                      <a:pt x="62" y="44"/>
                    </a:lnTo>
                    <a:lnTo>
                      <a:pt x="62" y="45"/>
                    </a:lnTo>
                    <a:lnTo>
                      <a:pt x="61" y="46"/>
                    </a:lnTo>
                    <a:lnTo>
                      <a:pt x="60" y="47"/>
                    </a:lnTo>
                    <a:lnTo>
                      <a:pt x="60" y="46"/>
                    </a:lnTo>
                    <a:lnTo>
                      <a:pt x="59" y="47"/>
                    </a:lnTo>
                    <a:lnTo>
                      <a:pt x="58" y="48"/>
                    </a:lnTo>
                    <a:lnTo>
                      <a:pt x="57" y="49"/>
                    </a:lnTo>
                    <a:lnTo>
                      <a:pt x="57" y="50"/>
                    </a:lnTo>
                    <a:lnTo>
                      <a:pt x="56" y="50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4" y="52"/>
                    </a:lnTo>
                    <a:lnTo>
                      <a:pt x="53" y="53"/>
                    </a:lnTo>
                    <a:lnTo>
                      <a:pt x="52" y="54"/>
                    </a:lnTo>
                    <a:lnTo>
                      <a:pt x="51" y="55"/>
                    </a:lnTo>
                    <a:lnTo>
                      <a:pt x="50" y="56"/>
                    </a:lnTo>
                    <a:lnTo>
                      <a:pt x="49" y="57"/>
                    </a:lnTo>
                    <a:lnTo>
                      <a:pt x="48" y="58"/>
                    </a:lnTo>
                    <a:lnTo>
                      <a:pt x="48" y="59"/>
                    </a:lnTo>
                    <a:lnTo>
                      <a:pt x="47" y="59"/>
                    </a:lnTo>
                    <a:lnTo>
                      <a:pt x="47" y="60"/>
                    </a:lnTo>
                    <a:lnTo>
                      <a:pt x="46" y="61"/>
                    </a:lnTo>
                    <a:lnTo>
                      <a:pt x="45" y="61"/>
                    </a:lnTo>
                    <a:lnTo>
                      <a:pt x="44" y="62"/>
                    </a:lnTo>
                    <a:lnTo>
                      <a:pt x="44" y="63"/>
                    </a:lnTo>
                    <a:lnTo>
                      <a:pt x="43" y="63"/>
                    </a:lnTo>
                    <a:lnTo>
                      <a:pt x="42" y="64"/>
                    </a:lnTo>
                    <a:lnTo>
                      <a:pt x="42" y="65"/>
                    </a:lnTo>
                    <a:lnTo>
                      <a:pt x="41" y="65"/>
                    </a:lnTo>
                    <a:lnTo>
                      <a:pt x="41" y="66"/>
                    </a:lnTo>
                    <a:lnTo>
                      <a:pt x="41" y="65"/>
                    </a:lnTo>
                    <a:lnTo>
                      <a:pt x="40" y="65"/>
                    </a:lnTo>
                    <a:lnTo>
                      <a:pt x="39" y="64"/>
                    </a:lnTo>
                    <a:lnTo>
                      <a:pt x="39" y="63"/>
                    </a:lnTo>
                    <a:lnTo>
                      <a:pt x="38" y="63"/>
                    </a:lnTo>
                    <a:lnTo>
                      <a:pt x="38" y="62"/>
                    </a:lnTo>
                    <a:lnTo>
                      <a:pt x="37" y="61"/>
                    </a:lnTo>
                    <a:lnTo>
                      <a:pt x="36" y="59"/>
                    </a:lnTo>
                    <a:lnTo>
                      <a:pt x="35" y="60"/>
                    </a:lnTo>
                    <a:lnTo>
                      <a:pt x="34" y="59"/>
                    </a:lnTo>
                    <a:lnTo>
                      <a:pt x="32" y="57"/>
                    </a:lnTo>
                    <a:lnTo>
                      <a:pt x="33" y="56"/>
                    </a:lnTo>
                    <a:lnTo>
                      <a:pt x="31" y="54"/>
                    </a:lnTo>
                    <a:lnTo>
                      <a:pt x="30" y="55"/>
                    </a:lnTo>
                    <a:lnTo>
                      <a:pt x="29" y="55"/>
                    </a:lnTo>
                    <a:lnTo>
                      <a:pt x="28" y="56"/>
                    </a:lnTo>
                    <a:lnTo>
                      <a:pt x="27" y="56"/>
                    </a:lnTo>
                    <a:lnTo>
                      <a:pt x="25" y="57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23" y="56"/>
                    </a:lnTo>
                    <a:lnTo>
                      <a:pt x="21" y="57"/>
                    </a:lnTo>
                    <a:lnTo>
                      <a:pt x="20" y="57"/>
                    </a:lnTo>
                    <a:lnTo>
                      <a:pt x="18" y="58"/>
                    </a:lnTo>
                    <a:lnTo>
                      <a:pt x="17" y="58"/>
                    </a:lnTo>
                    <a:lnTo>
                      <a:pt x="18" y="57"/>
                    </a:lnTo>
                    <a:lnTo>
                      <a:pt x="18" y="54"/>
                    </a:lnTo>
                    <a:lnTo>
                      <a:pt x="18" y="49"/>
                    </a:lnTo>
                    <a:lnTo>
                      <a:pt x="18" y="47"/>
                    </a:lnTo>
                    <a:lnTo>
                      <a:pt x="18" y="46"/>
                    </a:lnTo>
                    <a:lnTo>
                      <a:pt x="17" y="47"/>
                    </a:lnTo>
                    <a:lnTo>
                      <a:pt x="15" y="47"/>
                    </a:lnTo>
                    <a:lnTo>
                      <a:pt x="13" y="47"/>
                    </a:lnTo>
                    <a:lnTo>
                      <a:pt x="10" y="47"/>
                    </a:lnTo>
                    <a:lnTo>
                      <a:pt x="7" y="47"/>
                    </a:lnTo>
                    <a:lnTo>
                      <a:pt x="4" y="47"/>
                    </a:lnTo>
                    <a:lnTo>
                      <a:pt x="3" y="47"/>
                    </a:lnTo>
                    <a:lnTo>
                      <a:pt x="2" y="46"/>
                    </a:lnTo>
                    <a:lnTo>
                      <a:pt x="1" y="46"/>
                    </a:lnTo>
                    <a:lnTo>
                      <a:pt x="0" y="45"/>
                    </a:lnTo>
                    <a:lnTo>
                      <a:pt x="0" y="36"/>
                    </a:lnTo>
                    <a:lnTo>
                      <a:pt x="1" y="32"/>
                    </a:lnTo>
                    <a:lnTo>
                      <a:pt x="1" y="31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81DEFF">
                  <a:alpha val="70980"/>
                </a:srgbClr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50" name="370"/>
              <p:cNvSpPr>
                <a:spLocks/>
              </p:cNvSpPr>
              <p:nvPr/>
            </p:nvSpPr>
            <p:spPr bwMode="auto">
              <a:xfrm>
                <a:off x="1653887" y="2494717"/>
                <a:ext cx="1207818" cy="1041413"/>
              </a:xfrm>
              <a:custGeom>
                <a:avLst/>
                <a:gdLst>
                  <a:gd name="T0" fmla="*/ 4 w 96"/>
                  <a:gd name="T1" fmla="*/ 34 h 85"/>
                  <a:gd name="T2" fmla="*/ 11 w 96"/>
                  <a:gd name="T3" fmla="*/ 32 h 85"/>
                  <a:gd name="T4" fmla="*/ 14 w 96"/>
                  <a:gd name="T5" fmla="*/ 32 h 85"/>
                  <a:gd name="T6" fmla="*/ 20 w 96"/>
                  <a:gd name="T7" fmla="*/ 25 h 85"/>
                  <a:gd name="T8" fmla="*/ 21 w 96"/>
                  <a:gd name="T9" fmla="*/ 28 h 85"/>
                  <a:gd name="T10" fmla="*/ 25 w 96"/>
                  <a:gd name="T11" fmla="*/ 31 h 85"/>
                  <a:gd name="T12" fmla="*/ 29 w 96"/>
                  <a:gd name="T13" fmla="*/ 29 h 85"/>
                  <a:gd name="T14" fmla="*/ 36 w 96"/>
                  <a:gd name="T15" fmla="*/ 28 h 85"/>
                  <a:gd name="T16" fmla="*/ 40 w 96"/>
                  <a:gd name="T17" fmla="*/ 18 h 85"/>
                  <a:gd name="T18" fmla="*/ 54 w 96"/>
                  <a:gd name="T19" fmla="*/ 19 h 85"/>
                  <a:gd name="T20" fmla="*/ 52 w 96"/>
                  <a:gd name="T21" fmla="*/ 12 h 85"/>
                  <a:gd name="T22" fmla="*/ 53 w 96"/>
                  <a:gd name="T23" fmla="*/ 8 h 85"/>
                  <a:gd name="T24" fmla="*/ 54 w 96"/>
                  <a:gd name="T25" fmla="*/ 7 h 85"/>
                  <a:gd name="T26" fmla="*/ 56 w 96"/>
                  <a:gd name="T27" fmla="*/ 6 h 85"/>
                  <a:gd name="T28" fmla="*/ 57 w 96"/>
                  <a:gd name="T29" fmla="*/ 4 h 85"/>
                  <a:gd name="T30" fmla="*/ 59 w 96"/>
                  <a:gd name="T31" fmla="*/ 0 h 85"/>
                  <a:gd name="T32" fmla="*/ 61 w 96"/>
                  <a:gd name="T33" fmla="*/ 2 h 85"/>
                  <a:gd name="T34" fmla="*/ 68 w 96"/>
                  <a:gd name="T35" fmla="*/ 6 h 85"/>
                  <a:gd name="T36" fmla="*/ 70 w 96"/>
                  <a:gd name="T37" fmla="*/ 7 h 85"/>
                  <a:gd name="T38" fmla="*/ 70 w 96"/>
                  <a:gd name="T39" fmla="*/ 5 h 85"/>
                  <a:gd name="T40" fmla="*/ 72 w 96"/>
                  <a:gd name="T41" fmla="*/ 6 h 85"/>
                  <a:gd name="T42" fmla="*/ 74 w 96"/>
                  <a:gd name="T43" fmla="*/ 6 h 85"/>
                  <a:gd name="T44" fmla="*/ 70 w 96"/>
                  <a:gd name="T45" fmla="*/ 13 h 85"/>
                  <a:gd name="T46" fmla="*/ 68 w 96"/>
                  <a:gd name="T47" fmla="*/ 11 h 85"/>
                  <a:gd name="T48" fmla="*/ 66 w 96"/>
                  <a:gd name="T49" fmla="*/ 11 h 85"/>
                  <a:gd name="T50" fmla="*/ 66 w 96"/>
                  <a:gd name="T51" fmla="*/ 18 h 85"/>
                  <a:gd name="T52" fmla="*/ 68 w 96"/>
                  <a:gd name="T53" fmla="*/ 29 h 85"/>
                  <a:gd name="T54" fmla="*/ 74 w 96"/>
                  <a:gd name="T55" fmla="*/ 32 h 85"/>
                  <a:gd name="T56" fmla="*/ 79 w 96"/>
                  <a:gd name="T57" fmla="*/ 32 h 85"/>
                  <a:gd name="T58" fmla="*/ 79 w 96"/>
                  <a:gd name="T59" fmla="*/ 38 h 85"/>
                  <a:gd name="T60" fmla="*/ 79 w 96"/>
                  <a:gd name="T61" fmla="*/ 52 h 85"/>
                  <a:gd name="T62" fmla="*/ 81 w 96"/>
                  <a:gd name="T63" fmla="*/ 53 h 85"/>
                  <a:gd name="T64" fmla="*/ 88 w 96"/>
                  <a:gd name="T65" fmla="*/ 53 h 85"/>
                  <a:gd name="T66" fmla="*/ 95 w 96"/>
                  <a:gd name="T67" fmla="*/ 53 h 85"/>
                  <a:gd name="T68" fmla="*/ 96 w 96"/>
                  <a:gd name="T69" fmla="*/ 53 h 85"/>
                  <a:gd name="T70" fmla="*/ 96 w 96"/>
                  <a:gd name="T71" fmla="*/ 63 h 85"/>
                  <a:gd name="T72" fmla="*/ 93 w 96"/>
                  <a:gd name="T73" fmla="*/ 65 h 85"/>
                  <a:gd name="T74" fmla="*/ 91 w 96"/>
                  <a:gd name="T75" fmla="*/ 66 h 85"/>
                  <a:gd name="T76" fmla="*/ 88 w 96"/>
                  <a:gd name="T77" fmla="*/ 68 h 85"/>
                  <a:gd name="T78" fmla="*/ 86 w 96"/>
                  <a:gd name="T79" fmla="*/ 70 h 85"/>
                  <a:gd name="T80" fmla="*/ 74 w 96"/>
                  <a:gd name="T81" fmla="*/ 73 h 85"/>
                  <a:gd name="T82" fmla="*/ 76 w 96"/>
                  <a:gd name="T83" fmla="*/ 77 h 85"/>
                  <a:gd name="T84" fmla="*/ 73 w 96"/>
                  <a:gd name="T85" fmla="*/ 78 h 85"/>
                  <a:gd name="T86" fmla="*/ 72 w 96"/>
                  <a:gd name="T87" fmla="*/ 78 h 85"/>
                  <a:gd name="T88" fmla="*/ 68 w 96"/>
                  <a:gd name="T89" fmla="*/ 80 h 85"/>
                  <a:gd name="T90" fmla="*/ 66 w 96"/>
                  <a:gd name="T91" fmla="*/ 80 h 85"/>
                  <a:gd name="T92" fmla="*/ 61 w 96"/>
                  <a:gd name="T93" fmla="*/ 83 h 85"/>
                  <a:gd name="T94" fmla="*/ 60 w 96"/>
                  <a:gd name="T95" fmla="*/ 80 h 85"/>
                  <a:gd name="T96" fmla="*/ 57 w 96"/>
                  <a:gd name="T97" fmla="*/ 77 h 85"/>
                  <a:gd name="T98" fmla="*/ 52 w 96"/>
                  <a:gd name="T99" fmla="*/ 78 h 85"/>
                  <a:gd name="T100" fmla="*/ 47 w 96"/>
                  <a:gd name="T101" fmla="*/ 80 h 85"/>
                  <a:gd name="T102" fmla="*/ 41 w 96"/>
                  <a:gd name="T103" fmla="*/ 80 h 85"/>
                  <a:gd name="T104" fmla="*/ 34 w 96"/>
                  <a:gd name="T105" fmla="*/ 80 h 85"/>
                  <a:gd name="T106" fmla="*/ 32 w 96"/>
                  <a:gd name="T107" fmla="*/ 85 h 85"/>
                  <a:gd name="T108" fmla="*/ 29 w 96"/>
                  <a:gd name="T109" fmla="*/ 82 h 85"/>
                  <a:gd name="T110" fmla="*/ 26 w 96"/>
                  <a:gd name="T111" fmla="*/ 79 h 85"/>
                  <a:gd name="T112" fmla="*/ 13 w 96"/>
                  <a:gd name="T113" fmla="*/ 71 h 85"/>
                  <a:gd name="T114" fmla="*/ 17 w 96"/>
                  <a:gd name="T115" fmla="*/ 52 h 85"/>
                  <a:gd name="T116" fmla="*/ 8 w 96"/>
                  <a:gd name="T117" fmla="*/ 47 h 85"/>
                  <a:gd name="T118" fmla="*/ 4 w 96"/>
                  <a:gd name="T119" fmla="*/ 42 h 8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6"/>
                  <a:gd name="T181" fmla="*/ 0 h 85"/>
                  <a:gd name="T182" fmla="*/ 96 w 96"/>
                  <a:gd name="T183" fmla="*/ 85 h 8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6" h="85">
                    <a:moveTo>
                      <a:pt x="0" y="35"/>
                    </a:moveTo>
                    <a:lnTo>
                      <a:pt x="1" y="34"/>
                    </a:lnTo>
                    <a:lnTo>
                      <a:pt x="4" y="34"/>
                    </a:lnTo>
                    <a:lnTo>
                      <a:pt x="5" y="34"/>
                    </a:lnTo>
                    <a:lnTo>
                      <a:pt x="9" y="31"/>
                    </a:lnTo>
                    <a:lnTo>
                      <a:pt x="11" y="32"/>
                    </a:lnTo>
                    <a:lnTo>
                      <a:pt x="12" y="33"/>
                    </a:lnTo>
                    <a:lnTo>
                      <a:pt x="13" y="33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6" y="31"/>
                    </a:lnTo>
                    <a:lnTo>
                      <a:pt x="20" y="25"/>
                    </a:lnTo>
                    <a:lnTo>
                      <a:pt x="20" y="26"/>
                    </a:lnTo>
                    <a:lnTo>
                      <a:pt x="21" y="27"/>
                    </a:lnTo>
                    <a:lnTo>
                      <a:pt x="21" y="28"/>
                    </a:lnTo>
                    <a:lnTo>
                      <a:pt x="21" y="29"/>
                    </a:lnTo>
                    <a:lnTo>
                      <a:pt x="25" y="31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9" y="29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36" y="28"/>
                    </a:lnTo>
                    <a:lnTo>
                      <a:pt x="37" y="19"/>
                    </a:lnTo>
                    <a:lnTo>
                      <a:pt x="40" y="17"/>
                    </a:lnTo>
                    <a:lnTo>
                      <a:pt x="40" y="18"/>
                    </a:lnTo>
                    <a:lnTo>
                      <a:pt x="43" y="17"/>
                    </a:lnTo>
                    <a:lnTo>
                      <a:pt x="45" y="23"/>
                    </a:lnTo>
                    <a:lnTo>
                      <a:pt x="54" y="19"/>
                    </a:lnTo>
                    <a:lnTo>
                      <a:pt x="53" y="16"/>
                    </a:lnTo>
                    <a:lnTo>
                      <a:pt x="54" y="15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3" y="8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6" y="6"/>
                    </a:lnTo>
                    <a:lnTo>
                      <a:pt x="57" y="5"/>
                    </a:lnTo>
                    <a:lnTo>
                      <a:pt x="57" y="4"/>
                    </a:lnTo>
                    <a:lnTo>
                      <a:pt x="57" y="3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61" y="2"/>
                    </a:lnTo>
                    <a:lnTo>
                      <a:pt x="65" y="1"/>
                    </a:lnTo>
                    <a:lnTo>
                      <a:pt x="68" y="6"/>
                    </a:lnTo>
                    <a:lnTo>
                      <a:pt x="69" y="7"/>
                    </a:lnTo>
                    <a:lnTo>
                      <a:pt x="70" y="7"/>
                    </a:lnTo>
                    <a:lnTo>
                      <a:pt x="70" y="6"/>
                    </a:lnTo>
                    <a:lnTo>
                      <a:pt x="70" y="5"/>
                    </a:lnTo>
                    <a:lnTo>
                      <a:pt x="70" y="4"/>
                    </a:lnTo>
                    <a:lnTo>
                      <a:pt x="71" y="5"/>
                    </a:lnTo>
                    <a:lnTo>
                      <a:pt x="72" y="6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1" y="14"/>
                    </a:lnTo>
                    <a:lnTo>
                      <a:pt x="70" y="14"/>
                    </a:lnTo>
                    <a:lnTo>
                      <a:pt x="70" y="13"/>
                    </a:lnTo>
                    <a:lnTo>
                      <a:pt x="69" y="13"/>
                    </a:lnTo>
                    <a:lnTo>
                      <a:pt x="69" y="12"/>
                    </a:lnTo>
                    <a:lnTo>
                      <a:pt x="68" y="11"/>
                    </a:lnTo>
                    <a:lnTo>
                      <a:pt x="67" y="11"/>
                    </a:lnTo>
                    <a:lnTo>
                      <a:pt x="66" y="11"/>
                    </a:lnTo>
                    <a:lnTo>
                      <a:pt x="65" y="11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5" y="28"/>
                    </a:lnTo>
                    <a:lnTo>
                      <a:pt x="67" y="28"/>
                    </a:lnTo>
                    <a:lnTo>
                      <a:pt x="68" y="29"/>
                    </a:lnTo>
                    <a:lnTo>
                      <a:pt x="69" y="29"/>
                    </a:lnTo>
                    <a:lnTo>
                      <a:pt x="74" y="29"/>
                    </a:lnTo>
                    <a:lnTo>
                      <a:pt x="74" y="32"/>
                    </a:lnTo>
                    <a:lnTo>
                      <a:pt x="75" y="32"/>
                    </a:lnTo>
                    <a:lnTo>
                      <a:pt x="77" y="32"/>
                    </a:lnTo>
                    <a:lnTo>
                      <a:pt x="79" y="32"/>
                    </a:lnTo>
                    <a:lnTo>
                      <a:pt x="79" y="35"/>
                    </a:lnTo>
                    <a:lnTo>
                      <a:pt x="79" y="37"/>
                    </a:lnTo>
                    <a:lnTo>
                      <a:pt x="79" y="38"/>
                    </a:lnTo>
                    <a:lnTo>
                      <a:pt x="78" y="42"/>
                    </a:lnTo>
                    <a:lnTo>
                      <a:pt x="78" y="51"/>
                    </a:lnTo>
                    <a:lnTo>
                      <a:pt x="79" y="52"/>
                    </a:lnTo>
                    <a:lnTo>
                      <a:pt x="80" y="52"/>
                    </a:lnTo>
                    <a:lnTo>
                      <a:pt x="81" y="53"/>
                    </a:lnTo>
                    <a:lnTo>
                      <a:pt x="82" y="53"/>
                    </a:lnTo>
                    <a:lnTo>
                      <a:pt x="85" y="53"/>
                    </a:lnTo>
                    <a:lnTo>
                      <a:pt x="88" y="53"/>
                    </a:lnTo>
                    <a:lnTo>
                      <a:pt x="91" y="53"/>
                    </a:lnTo>
                    <a:lnTo>
                      <a:pt x="93" y="53"/>
                    </a:lnTo>
                    <a:lnTo>
                      <a:pt x="95" y="53"/>
                    </a:lnTo>
                    <a:lnTo>
                      <a:pt x="96" y="52"/>
                    </a:lnTo>
                    <a:lnTo>
                      <a:pt x="96" y="53"/>
                    </a:lnTo>
                    <a:lnTo>
                      <a:pt x="96" y="55"/>
                    </a:lnTo>
                    <a:lnTo>
                      <a:pt x="96" y="60"/>
                    </a:lnTo>
                    <a:lnTo>
                      <a:pt x="96" y="63"/>
                    </a:lnTo>
                    <a:lnTo>
                      <a:pt x="95" y="64"/>
                    </a:lnTo>
                    <a:lnTo>
                      <a:pt x="94" y="65"/>
                    </a:lnTo>
                    <a:lnTo>
                      <a:pt x="93" y="65"/>
                    </a:lnTo>
                    <a:lnTo>
                      <a:pt x="91" y="66"/>
                    </a:lnTo>
                    <a:lnTo>
                      <a:pt x="90" y="66"/>
                    </a:lnTo>
                    <a:lnTo>
                      <a:pt x="90" y="67"/>
                    </a:lnTo>
                    <a:lnTo>
                      <a:pt x="88" y="68"/>
                    </a:lnTo>
                    <a:lnTo>
                      <a:pt x="87" y="68"/>
                    </a:lnTo>
                    <a:lnTo>
                      <a:pt x="87" y="69"/>
                    </a:lnTo>
                    <a:lnTo>
                      <a:pt x="86" y="70"/>
                    </a:lnTo>
                    <a:lnTo>
                      <a:pt x="85" y="70"/>
                    </a:lnTo>
                    <a:lnTo>
                      <a:pt x="73" y="72"/>
                    </a:lnTo>
                    <a:lnTo>
                      <a:pt x="74" y="73"/>
                    </a:lnTo>
                    <a:lnTo>
                      <a:pt x="74" y="74"/>
                    </a:lnTo>
                    <a:lnTo>
                      <a:pt x="75" y="75"/>
                    </a:lnTo>
                    <a:lnTo>
                      <a:pt x="76" y="77"/>
                    </a:lnTo>
                    <a:lnTo>
                      <a:pt x="75" y="77"/>
                    </a:lnTo>
                    <a:lnTo>
                      <a:pt x="74" y="78"/>
                    </a:lnTo>
                    <a:lnTo>
                      <a:pt x="73" y="78"/>
                    </a:lnTo>
                    <a:lnTo>
                      <a:pt x="72" y="78"/>
                    </a:lnTo>
                    <a:lnTo>
                      <a:pt x="71" y="79"/>
                    </a:lnTo>
                    <a:lnTo>
                      <a:pt x="70" y="80"/>
                    </a:lnTo>
                    <a:lnTo>
                      <a:pt x="68" y="80"/>
                    </a:lnTo>
                    <a:lnTo>
                      <a:pt x="67" y="79"/>
                    </a:lnTo>
                    <a:lnTo>
                      <a:pt x="67" y="80"/>
                    </a:lnTo>
                    <a:lnTo>
                      <a:pt x="66" y="80"/>
                    </a:lnTo>
                    <a:lnTo>
                      <a:pt x="66" y="81"/>
                    </a:lnTo>
                    <a:lnTo>
                      <a:pt x="63" y="84"/>
                    </a:lnTo>
                    <a:lnTo>
                      <a:pt x="61" y="83"/>
                    </a:lnTo>
                    <a:lnTo>
                      <a:pt x="60" y="82"/>
                    </a:lnTo>
                    <a:lnTo>
                      <a:pt x="60" y="81"/>
                    </a:lnTo>
                    <a:lnTo>
                      <a:pt x="60" y="80"/>
                    </a:lnTo>
                    <a:lnTo>
                      <a:pt x="60" y="79"/>
                    </a:lnTo>
                    <a:lnTo>
                      <a:pt x="59" y="78"/>
                    </a:lnTo>
                    <a:lnTo>
                      <a:pt x="57" y="77"/>
                    </a:lnTo>
                    <a:lnTo>
                      <a:pt x="57" y="75"/>
                    </a:lnTo>
                    <a:lnTo>
                      <a:pt x="54" y="76"/>
                    </a:lnTo>
                    <a:lnTo>
                      <a:pt x="52" y="78"/>
                    </a:lnTo>
                    <a:lnTo>
                      <a:pt x="49" y="76"/>
                    </a:lnTo>
                    <a:lnTo>
                      <a:pt x="47" y="79"/>
                    </a:lnTo>
                    <a:lnTo>
                      <a:pt x="47" y="80"/>
                    </a:lnTo>
                    <a:lnTo>
                      <a:pt x="46" y="80"/>
                    </a:lnTo>
                    <a:lnTo>
                      <a:pt x="43" y="80"/>
                    </a:lnTo>
                    <a:lnTo>
                      <a:pt x="41" y="80"/>
                    </a:lnTo>
                    <a:lnTo>
                      <a:pt x="40" y="80"/>
                    </a:lnTo>
                    <a:lnTo>
                      <a:pt x="38" y="79"/>
                    </a:lnTo>
                    <a:lnTo>
                      <a:pt x="34" y="80"/>
                    </a:lnTo>
                    <a:lnTo>
                      <a:pt x="33" y="81"/>
                    </a:lnTo>
                    <a:lnTo>
                      <a:pt x="32" y="85"/>
                    </a:lnTo>
                    <a:lnTo>
                      <a:pt x="31" y="85"/>
                    </a:lnTo>
                    <a:lnTo>
                      <a:pt x="30" y="83"/>
                    </a:lnTo>
                    <a:lnTo>
                      <a:pt x="29" y="82"/>
                    </a:lnTo>
                    <a:lnTo>
                      <a:pt x="29" y="81"/>
                    </a:lnTo>
                    <a:lnTo>
                      <a:pt x="27" y="79"/>
                    </a:lnTo>
                    <a:lnTo>
                      <a:pt x="26" y="79"/>
                    </a:lnTo>
                    <a:lnTo>
                      <a:pt x="23" y="75"/>
                    </a:lnTo>
                    <a:lnTo>
                      <a:pt x="25" y="72"/>
                    </a:lnTo>
                    <a:lnTo>
                      <a:pt x="13" y="71"/>
                    </a:lnTo>
                    <a:lnTo>
                      <a:pt x="13" y="62"/>
                    </a:lnTo>
                    <a:lnTo>
                      <a:pt x="16" y="62"/>
                    </a:lnTo>
                    <a:lnTo>
                      <a:pt x="17" y="52"/>
                    </a:lnTo>
                    <a:lnTo>
                      <a:pt x="9" y="51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7" y="44"/>
                    </a:lnTo>
                    <a:lnTo>
                      <a:pt x="5" y="44"/>
                    </a:lnTo>
                    <a:lnTo>
                      <a:pt x="4" y="42"/>
                    </a:lnTo>
                    <a:lnTo>
                      <a:pt x="2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81DEFF">
                  <a:alpha val="70980"/>
                </a:srgbClr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51" name="320"/>
              <p:cNvSpPr>
                <a:spLocks/>
              </p:cNvSpPr>
              <p:nvPr/>
            </p:nvSpPr>
            <p:spPr bwMode="auto">
              <a:xfrm>
                <a:off x="1912379" y="563588"/>
                <a:ext cx="893282" cy="1029161"/>
              </a:xfrm>
              <a:custGeom>
                <a:avLst/>
                <a:gdLst>
                  <a:gd name="T0" fmla="*/ 7 w 71"/>
                  <a:gd name="T1" fmla="*/ 34 h 84"/>
                  <a:gd name="T2" fmla="*/ 6 w 71"/>
                  <a:gd name="T3" fmla="*/ 27 h 84"/>
                  <a:gd name="T4" fmla="*/ 5 w 71"/>
                  <a:gd name="T5" fmla="*/ 25 h 84"/>
                  <a:gd name="T6" fmla="*/ 22 w 71"/>
                  <a:gd name="T7" fmla="*/ 16 h 84"/>
                  <a:gd name="T8" fmla="*/ 22 w 71"/>
                  <a:gd name="T9" fmla="*/ 15 h 84"/>
                  <a:gd name="T10" fmla="*/ 22 w 71"/>
                  <a:gd name="T11" fmla="*/ 14 h 84"/>
                  <a:gd name="T12" fmla="*/ 31 w 71"/>
                  <a:gd name="T13" fmla="*/ 4 h 84"/>
                  <a:gd name="T14" fmla="*/ 34 w 71"/>
                  <a:gd name="T15" fmla="*/ 10 h 84"/>
                  <a:gd name="T16" fmla="*/ 42 w 71"/>
                  <a:gd name="T17" fmla="*/ 4 h 84"/>
                  <a:gd name="T18" fmla="*/ 53 w 71"/>
                  <a:gd name="T19" fmla="*/ 3 h 84"/>
                  <a:gd name="T20" fmla="*/ 59 w 71"/>
                  <a:gd name="T21" fmla="*/ 14 h 84"/>
                  <a:gd name="T22" fmla="*/ 61 w 71"/>
                  <a:gd name="T23" fmla="*/ 14 h 84"/>
                  <a:gd name="T24" fmla="*/ 66 w 71"/>
                  <a:gd name="T25" fmla="*/ 23 h 84"/>
                  <a:gd name="T26" fmla="*/ 66 w 71"/>
                  <a:gd name="T27" fmla="*/ 25 h 84"/>
                  <a:gd name="T28" fmla="*/ 71 w 71"/>
                  <a:gd name="T29" fmla="*/ 39 h 84"/>
                  <a:gd name="T30" fmla="*/ 69 w 71"/>
                  <a:gd name="T31" fmla="*/ 51 h 84"/>
                  <a:gd name="T32" fmla="*/ 60 w 71"/>
                  <a:gd name="T33" fmla="*/ 60 h 84"/>
                  <a:gd name="T34" fmla="*/ 60 w 71"/>
                  <a:gd name="T35" fmla="*/ 62 h 84"/>
                  <a:gd name="T36" fmla="*/ 61 w 71"/>
                  <a:gd name="T37" fmla="*/ 64 h 84"/>
                  <a:gd name="T38" fmla="*/ 58 w 71"/>
                  <a:gd name="T39" fmla="*/ 66 h 84"/>
                  <a:gd name="T40" fmla="*/ 60 w 71"/>
                  <a:gd name="T41" fmla="*/ 75 h 84"/>
                  <a:gd name="T42" fmla="*/ 59 w 71"/>
                  <a:gd name="T43" fmla="*/ 75 h 84"/>
                  <a:gd name="T44" fmla="*/ 57 w 71"/>
                  <a:gd name="T45" fmla="*/ 73 h 84"/>
                  <a:gd name="T46" fmla="*/ 40 w 71"/>
                  <a:gd name="T47" fmla="*/ 73 h 84"/>
                  <a:gd name="T48" fmla="*/ 43 w 71"/>
                  <a:gd name="T49" fmla="*/ 81 h 84"/>
                  <a:gd name="T50" fmla="*/ 39 w 71"/>
                  <a:gd name="T51" fmla="*/ 83 h 84"/>
                  <a:gd name="T52" fmla="*/ 37 w 71"/>
                  <a:gd name="T53" fmla="*/ 81 h 84"/>
                  <a:gd name="T54" fmla="*/ 35 w 71"/>
                  <a:gd name="T55" fmla="*/ 80 h 84"/>
                  <a:gd name="T56" fmla="*/ 33 w 71"/>
                  <a:gd name="T57" fmla="*/ 80 h 84"/>
                  <a:gd name="T58" fmla="*/ 32 w 71"/>
                  <a:gd name="T59" fmla="*/ 80 h 84"/>
                  <a:gd name="T60" fmla="*/ 31 w 71"/>
                  <a:gd name="T61" fmla="*/ 79 h 84"/>
                  <a:gd name="T62" fmla="*/ 18 w 71"/>
                  <a:gd name="T63" fmla="*/ 83 h 84"/>
                  <a:gd name="T64" fmla="*/ 14 w 71"/>
                  <a:gd name="T65" fmla="*/ 84 h 84"/>
                  <a:gd name="T66" fmla="*/ 13 w 71"/>
                  <a:gd name="T67" fmla="*/ 77 h 84"/>
                  <a:gd name="T68" fmla="*/ 15 w 71"/>
                  <a:gd name="T69" fmla="*/ 76 h 84"/>
                  <a:gd name="T70" fmla="*/ 16 w 71"/>
                  <a:gd name="T71" fmla="*/ 75 h 84"/>
                  <a:gd name="T72" fmla="*/ 15 w 71"/>
                  <a:gd name="T73" fmla="*/ 72 h 84"/>
                  <a:gd name="T74" fmla="*/ 14 w 71"/>
                  <a:gd name="T75" fmla="*/ 67 h 84"/>
                  <a:gd name="T76" fmla="*/ 16 w 71"/>
                  <a:gd name="T77" fmla="*/ 59 h 84"/>
                  <a:gd name="T78" fmla="*/ 13 w 71"/>
                  <a:gd name="T79" fmla="*/ 55 h 84"/>
                  <a:gd name="T80" fmla="*/ 9 w 71"/>
                  <a:gd name="T81" fmla="*/ 51 h 84"/>
                  <a:gd name="T82" fmla="*/ 8 w 71"/>
                  <a:gd name="T83" fmla="*/ 51 h 84"/>
                  <a:gd name="T84" fmla="*/ 7 w 71"/>
                  <a:gd name="T85" fmla="*/ 51 h 84"/>
                  <a:gd name="T86" fmla="*/ 6 w 71"/>
                  <a:gd name="T87" fmla="*/ 50 h 84"/>
                  <a:gd name="T88" fmla="*/ 6 w 71"/>
                  <a:gd name="T89" fmla="*/ 47 h 84"/>
                  <a:gd name="T90" fmla="*/ 5 w 71"/>
                  <a:gd name="T91" fmla="*/ 45 h 84"/>
                  <a:gd name="T92" fmla="*/ 4 w 71"/>
                  <a:gd name="T93" fmla="*/ 43 h 84"/>
                  <a:gd name="T94" fmla="*/ 2 w 71"/>
                  <a:gd name="T95" fmla="*/ 42 h 84"/>
                  <a:gd name="T96" fmla="*/ 1 w 71"/>
                  <a:gd name="T97" fmla="*/ 42 h 84"/>
                  <a:gd name="T98" fmla="*/ 1 w 71"/>
                  <a:gd name="T99" fmla="*/ 41 h 84"/>
                  <a:gd name="T100" fmla="*/ 2 w 71"/>
                  <a:gd name="T101" fmla="*/ 40 h 84"/>
                  <a:gd name="T102" fmla="*/ 2 w 71"/>
                  <a:gd name="T103" fmla="*/ 37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1"/>
                  <a:gd name="T157" fmla="*/ 0 h 84"/>
                  <a:gd name="T158" fmla="*/ 71 w 71"/>
                  <a:gd name="T159" fmla="*/ 84 h 8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1" h="84">
                    <a:moveTo>
                      <a:pt x="1" y="36"/>
                    </a:moveTo>
                    <a:lnTo>
                      <a:pt x="7" y="34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5" y="25"/>
                    </a:lnTo>
                    <a:lnTo>
                      <a:pt x="21" y="17"/>
                    </a:lnTo>
                    <a:lnTo>
                      <a:pt x="22" y="16"/>
                    </a:lnTo>
                    <a:lnTo>
                      <a:pt x="22" y="15"/>
                    </a:lnTo>
                    <a:lnTo>
                      <a:pt x="22" y="14"/>
                    </a:lnTo>
                    <a:lnTo>
                      <a:pt x="19" y="9"/>
                    </a:lnTo>
                    <a:lnTo>
                      <a:pt x="31" y="4"/>
                    </a:lnTo>
                    <a:lnTo>
                      <a:pt x="33" y="9"/>
                    </a:lnTo>
                    <a:lnTo>
                      <a:pt x="34" y="10"/>
                    </a:lnTo>
                    <a:lnTo>
                      <a:pt x="40" y="7"/>
                    </a:lnTo>
                    <a:lnTo>
                      <a:pt x="42" y="4"/>
                    </a:lnTo>
                    <a:lnTo>
                      <a:pt x="51" y="0"/>
                    </a:lnTo>
                    <a:lnTo>
                      <a:pt x="53" y="3"/>
                    </a:lnTo>
                    <a:lnTo>
                      <a:pt x="54" y="2"/>
                    </a:lnTo>
                    <a:lnTo>
                      <a:pt x="59" y="14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5" y="22"/>
                    </a:lnTo>
                    <a:lnTo>
                      <a:pt x="66" y="23"/>
                    </a:lnTo>
                    <a:lnTo>
                      <a:pt x="66" y="25"/>
                    </a:lnTo>
                    <a:lnTo>
                      <a:pt x="65" y="27"/>
                    </a:lnTo>
                    <a:lnTo>
                      <a:pt x="71" y="39"/>
                    </a:lnTo>
                    <a:lnTo>
                      <a:pt x="71" y="48"/>
                    </a:lnTo>
                    <a:lnTo>
                      <a:pt x="69" y="51"/>
                    </a:lnTo>
                    <a:lnTo>
                      <a:pt x="65" y="50"/>
                    </a:lnTo>
                    <a:lnTo>
                      <a:pt x="60" y="60"/>
                    </a:lnTo>
                    <a:lnTo>
                      <a:pt x="60" y="61"/>
                    </a:lnTo>
                    <a:lnTo>
                      <a:pt x="60" y="62"/>
                    </a:lnTo>
                    <a:lnTo>
                      <a:pt x="61" y="63"/>
                    </a:lnTo>
                    <a:lnTo>
                      <a:pt x="61" y="64"/>
                    </a:lnTo>
                    <a:lnTo>
                      <a:pt x="60" y="64"/>
                    </a:lnTo>
                    <a:lnTo>
                      <a:pt x="58" y="66"/>
                    </a:lnTo>
                    <a:lnTo>
                      <a:pt x="61" y="75"/>
                    </a:lnTo>
                    <a:lnTo>
                      <a:pt x="60" y="75"/>
                    </a:lnTo>
                    <a:lnTo>
                      <a:pt x="59" y="75"/>
                    </a:lnTo>
                    <a:lnTo>
                      <a:pt x="57" y="74"/>
                    </a:lnTo>
                    <a:lnTo>
                      <a:pt x="57" y="73"/>
                    </a:lnTo>
                    <a:lnTo>
                      <a:pt x="41" y="73"/>
                    </a:lnTo>
                    <a:lnTo>
                      <a:pt x="40" y="73"/>
                    </a:lnTo>
                    <a:lnTo>
                      <a:pt x="39" y="77"/>
                    </a:lnTo>
                    <a:lnTo>
                      <a:pt x="43" y="81"/>
                    </a:lnTo>
                    <a:lnTo>
                      <a:pt x="40" y="83"/>
                    </a:lnTo>
                    <a:lnTo>
                      <a:pt x="39" y="83"/>
                    </a:lnTo>
                    <a:lnTo>
                      <a:pt x="38" y="82"/>
                    </a:lnTo>
                    <a:lnTo>
                      <a:pt x="37" y="81"/>
                    </a:lnTo>
                    <a:lnTo>
                      <a:pt x="36" y="81"/>
                    </a:lnTo>
                    <a:lnTo>
                      <a:pt x="35" y="80"/>
                    </a:lnTo>
                    <a:lnTo>
                      <a:pt x="34" y="80"/>
                    </a:lnTo>
                    <a:lnTo>
                      <a:pt x="33" y="80"/>
                    </a:lnTo>
                    <a:lnTo>
                      <a:pt x="32" y="80"/>
                    </a:lnTo>
                    <a:lnTo>
                      <a:pt x="32" y="79"/>
                    </a:lnTo>
                    <a:lnTo>
                      <a:pt x="31" y="79"/>
                    </a:lnTo>
                    <a:lnTo>
                      <a:pt x="18" y="83"/>
                    </a:lnTo>
                    <a:lnTo>
                      <a:pt x="14" y="84"/>
                    </a:lnTo>
                    <a:lnTo>
                      <a:pt x="13" y="78"/>
                    </a:lnTo>
                    <a:lnTo>
                      <a:pt x="13" y="77"/>
                    </a:lnTo>
                    <a:lnTo>
                      <a:pt x="14" y="77"/>
                    </a:lnTo>
                    <a:lnTo>
                      <a:pt x="15" y="76"/>
                    </a:lnTo>
                    <a:lnTo>
                      <a:pt x="16" y="75"/>
                    </a:lnTo>
                    <a:lnTo>
                      <a:pt x="15" y="72"/>
                    </a:lnTo>
                    <a:lnTo>
                      <a:pt x="15" y="68"/>
                    </a:lnTo>
                    <a:lnTo>
                      <a:pt x="14" y="67"/>
                    </a:lnTo>
                    <a:lnTo>
                      <a:pt x="15" y="64"/>
                    </a:lnTo>
                    <a:lnTo>
                      <a:pt x="16" y="59"/>
                    </a:lnTo>
                    <a:lnTo>
                      <a:pt x="14" y="56"/>
                    </a:lnTo>
                    <a:lnTo>
                      <a:pt x="13" y="55"/>
                    </a:lnTo>
                    <a:lnTo>
                      <a:pt x="11" y="53"/>
                    </a:lnTo>
                    <a:lnTo>
                      <a:pt x="9" y="51"/>
                    </a:lnTo>
                    <a:lnTo>
                      <a:pt x="8" y="51"/>
                    </a:lnTo>
                    <a:lnTo>
                      <a:pt x="7" y="51"/>
                    </a:lnTo>
                    <a:lnTo>
                      <a:pt x="6" y="51"/>
                    </a:lnTo>
                    <a:lnTo>
                      <a:pt x="6" y="50"/>
                    </a:lnTo>
                    <a:lnTo>
                      <a:pt x="6" y="48"/>
                    </a:lnTo>
                    <a:lnTo>
                      <a:pt x="6" y="47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3" y="42"/>
                    </a:lnTo>
                    <a:lnTo>
                      <a:pt x="2" y="42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2" y="37"/>
                    </a:lnTo>
                    <a:lnTo>
                      <a:pt x="1" y="36"/>
                    </a:lnTo>
                    <a:close/>
                  </a:path>
                </a:pathLst>
              </a:custGeom>
              <a:solidFill>
                <a:srgbClr val="81DEFF">
                  <a:alpha val="70980"/>
                </a:srgbClr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52" name="290"/>
              <p:cNvSpPr>
                <a:spLocks/>
              </p:cNvSpPr>
              <p:nvPr/>
            </p:nvSpPr>
            <p:spPr bwMode="auto">
              <a:xfrm>
                <a:off x="666816" y="1433474"/>
                <a:ext cx="893282" cy="600344"/>
              </a:xfrm>
              <a:custGeom>
                <a:avLst/>
                <a:gdLst>
                  <a:gd name="T0" fmla="*/ 36 w 71"/>
                  <a:gd name="T1" fmla="*/ 18 h 49"/>
                  <a:gd name="T2" fmla="*/ 37 w 71"/>
                  <a:gd name="T3" fmla="*/ 14 h 49"/>
                  <a:gd name="T4" fmla="*/ 44 w 71"/>
                  <a:gd name="T5" fmla="*/ 11 h 49"/>
                  <a:gd name="T6" fmla="*/ 47 w 71"/>
                  <a:gd name="T7" fmla="*/ 7 h 49"/>
                  <a:gd name="T8" fmla="*/ 49 w 71"/>
                  <a:gd name="T9" fmla="*/ 6 h 49"/>
                  <a:gd name="T10" fmla="*/ 52 w 71"/>
                  <a:gd name="T11" fmla="*/ 4 h 49"/>
                  <a:gd name="T12" fmla="*/ 51 w 71"/>
                  <a:gd name="T13" fmla="*/ 2 h 49"/>
                  <a:gd name="T14" fmla="*/ 54 w 71"/>
                  <a:gd name="T15" fmla="*/ 0 h 49"/>
                  <a:gd name="T16" fmla="*/ 56 w 71"/>
                  <a:gd name="T17" fmla="*/ 4 h 49"/>
                  <a:gd name="T18" fmla="*/ 63 w 71"/>
                  <a:gd name="T19" fmla="*/ 11 h 49"/>
                  <a:gd name="T20" fmla="*/ 63 w 71"/>
                  <a:gd name="T21" fmla="*/ 14 h 49"/>
                  <a:gd name="T22" fmla="*/ 65 w 71"/>
                  <a:gd name="T23" fmla="*/ 18 h 49"/>
                  <a:gd name="T24" fmla="*/ 67 w 71"/>
                  <a:gd name="T25" fmla="*/ 16 h 49"/>
                  <a:gd name="T26" fmla="*/ 71 w 71"/>
                  <a:gd name="T27" fmla="*/ 21 h 49"/>
                  <a:gd name="T28" fmla="*/ 71 w 71"/>
                  <a:gd name="T29" fmla="*/ 23 h 49"/>
                  <a:gd name="T30" fmla="*/ 71 w 71"/>
                  <a:gd name="T31" fmla="*/ 26 h 49"/>
                  <a:gd name="T32" fmla="*/ 70 w 71"/>
                  <a:gd name="T33" fmla="*/ 27 h 49"/>
                  <a:gd name="T34" fmla="*/ 70 w 71"/>
                  <a:gd name="T35" fmla="*/ 33 h 49"/>
                  <a:gd name="T36" fmla="*/ 69 w 71"/>
                  <a:gd name="T37" fmla="*/ 40 h 49"/>
                  <a:gd name="T38" fmla="*/ 61 w 71"/>
                  <a:gd name="T39" fmla="*/ 39 h 49"/>
                  <a:gd name="T40" fmla="*/ 56 w 71"/>
                  <a:gd name="T41" fmla="*/ 47 h 49"/>
                  <a:gd name="T42" fmla="*/ 53 w 71"/>
                  <a:gd name="T43" fmla="*/ 47 h 49"/>
                  <a:gd name="T44" fmla="*/ 50 w 71"/>
                  <a:gd name="T45" fmla="*/ 44 h 49"/>
                  <a:gd name="T46" fmla="*/ 47 w 71"/>
                  <a:gd name="T47" fmla="*/ 43 h 49"/>
                  <a:gd name="T48" fmla="*/ 40 w 71"/>
                  <a:gd name="T49" fmla="*/ 44 h 49"/>
                  <a:gd name="T50" fmla="*/ 41 w 71"/>
                  <a:gd name="T51" fmla="*/ 38 h 49"/>
                  <a:gd name="T52" fmla="*/ 37 w 71"/>
                  <a:gd name="T53" fmla="*/ 43 h 49"/>
                  <a:gd name="T54" fmla="*/ 23 w 71"/>
                  <a:gd name="T55" fmla="*/ 49 h 49"/>
                  <a:gd name="T56" fmla="*/ 20 w 71"/>
                  <a:gd name="T57" fmla="*/ 49 h 49"/>
                  <a:gd name="T58" fmla="*/ 17 w 71"/>
                  <a:gd name="T59" fmla="*/ 49 h 49"/>
                  <a:gd name="T60" fmla="*/ 11 w 71"/>
                  <a:gd name="T61" fmla="*/ 49 h 49"/>
                  <a:gd name="T62" fmla="*/ 5 w 71"/>
                  <a:gd name="T63" fmla="*/ 49 h 49"/>
                  <a:gd name="T64" fmla="*/ 0 w 71"/>
                  <a:gd name="T65" fmla="*/ 41 h 49"/>
                  <a:gd name="T66" fmla="*/ 4 w 71"/>
                  <a:gd name="T67" fmla="*/ 39 h 49"/>
                  <a:gd name="T68" fmla="*/ 5 w 71"/>
                  <a:gd name="T69" fmla="*/ 40 h 49"/>
                  <a:gd name="T70" fmla="*/ 9 w 71"/>
                  <a:gd name="T71" fmla="*/ 40 h 49"/>
                  <a:gd name="T72" fmla="*/ 10 w 71"/>
                  <a:gd name="T73" fmla="*/ 29 h 49"/>
                  <a:gd name="T74" fmla="*/ 12 w 71"/>
                  <a:gd name="T75" fmla="*/ 27 h 49"/>
                  <a:gd name="T76" fmla="*/ 12 w 71"/>
                  <a:gd name="T77" fmla="*/ 24 h 49"/>
                  <a:gd name="T78" fmla="*/ 23 w 71"/>
                  <a:gd name="T79" fmla="*/ 23 h 49"/>
                  <a:gd name="T80" fmla="*/ 26 w 71"/>
                  <a:gd name="T81" fmla="*/ 19 h 49"/>
                  <a:gd name="T82" fmla="*/ 27 w 71"/>
                  <a:gd name="T83" fmla="*/ 15 h 49"/>
                  <a:gd name="T84" fmla="*/ 32 w 71"/>
                  <a:gd name="T85" fmla="*/ 14 h 49"/>
                  <a:gd name="T86" fmla="*/ 33 w 71"/>
                  <a:gd name="T87" fmla="*/ 19 h 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1"/>
                  <a:gd name="T133" fmla="*/ 0 h 49"/>
                  <a:gd name="T134" fmla="*/ 71 w 71"/>
                  <a:gd name="T135" fmla="*/ 49 h 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1" h="49">
                    <a:moveTo>
                      <a:pt x="35" y="17"/>
                    </a:moveTo>
                    <a:lnTo>
                      <a:pt x="36" y="18"/>
                    </a:lnTo>
                    <a:lnTo>
                      <a:pt x="38" y="17"/>
                    </a:lnTo>
                    <a:lnTo>
                      <a:pt x="37" y="14"/>
                    </a:lnTo>
                    <a:lnTo>
                      <a:pt x="43" y="11"/>
                    </a:lnTo>
                    <a:lnTo>
                      <a:pt x="44" y="11"/>
                    </a:lnTo>
                    <a:lnTo>
                      <a:pt x="45" y="10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9" y="6"/>
                    </a:lnTo>
                    <a:lnTo>
                      <a:pt x="51" y="3"/>
                    </a:lnTo>
                    <a:lnTo>
                      <a:pt x="52" y="4"/>
                    </a:lnTo>
                    <a:lnTo>
                      <a:pt x="52" y="3"/>
                    </a:lnTo>
                    <a:lnTo>
                      <a:pt x="51" y="2"/>
                    </a:lnTo>
                    <a:lnTo>
                      <a:pt x="54" y="0"/>
                    </a:lnTo>
                    <a:lnTo>
                      <a:pt x="55" y="3"/>
                    </a:lnTo>
                    <a:lnTo>
                      <a:pt x="56" y="4"/>
                    </a:lnTo>
                    <a:lnTo>
                      <a:pt x="57" y="9"/>
                    </a:lnTo>
                    <a:lnTo>
                      <a:pt x="63" y="11"/>
                    </a:lnTo>
                    <a:lnTo>
                      <a:pt x="62" y="13"/>
                    </a:lnTo>
                    <a:lnTo>
                      <a:pt x="63" y="14"/>
                    </a:lnTo>
                    <a:lnTo>
                      <a:pt x="64" y="17"/>
                    </a:lnTo>
                    <a:lnTo>
                      <a:pt x="65" y="18"/>
                    </a:lnTo>
                    <a:lnTo>
                      <a:pt x="67" y="17"/>
                    </a:lnTo>
                    <a:lnTo>
                      <a:pt x="67" y="16"/>
                    </a:lnTo>
                    <a:lnTo>
                      <a:pt x="71" y="17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5"/>
                    </a:lnTo>
                    <a:lnTo>
                      <a:pt x="71" y="26"/>
                    </a:lnTo>
                    <a:lnTo>
                      <a:pt x="70" y="27"/>
                    </a:lnTo>
                    <a:lnTo>
                      <a:pt x="70" y="28"/>
                    </a:lnTo>
                    <a:lnTo>
                      <a:pt x="70" y="33"/>
                    </a:lnTo>
                    <a:lnTo>
                      <a:pt x="69" y="37"/>
                    </a:lnTo>
                    <a:lnTo>
                      <a:pt x="69" y="40"/>
                    </a:lnTo>
                    <a:lnTo>
                      <a:pt x="61" y="40"/>
                    </a:lnTo>
                    <a:lnTo>
                      <a:pt x="61" y="39"/>
                    </a:lnTo>
                    <a:lnTo>
                      <a:pt x="57" y="38"/>
                    </a:lnTo>
                    <a:lnTo>
                      <a:pt x="56" y="47"/>
                    </a:lnTo>
                    <a:lnTo>
                      <a:pt x="55" y="47"/>
                    </a:lnTo>
                    <a:lnTo>
                      <a:pt x="53" y="47"/>
                    </a:lnTo>
                    <a:lnTo>
                      <a:pt x="51" y="46"/>
                    </a:lnTo>
                    <a:lnTo>
                      <a:pt x="50" y="44"/>
                    </a:lnTo>
                    <a:lnTo>
                      <a:pt x="48" y="44"/>
                    </a:lnTo>
                    <a:lnTo>
                      <a:pt x="47" y="43"/>
                    </a:lnTo>
                    <a:lnTo>
                      <a:pt x="41" y="47"/>
                    </a:lnTo>
                    <a:lnTo>
                      <a:pt x="40" y="44"/>
                    </a:lnTo>
                    <a:lnTo>
                      <a:pt x="43" y="42"/>
                    </a:lnTo>
                    <a:lnTo>
                      <a:pt x="41" y="38"/>
                    </a:lnTo>
                    <a:lnTo>
                      <a:pt x="37" y="40"/>
                    </a:lnTo>
                    <a:lnTo>
                      <a:pt x="37" y="43"/>
                    </a:lnTo>
                    <a:lnTo>
                      <a:pt x="36" y="44"/>
                    </a:lnTo>
                    <a:lnTo>
                      <a:pt x="23" y="49"/>
                    </a:lnTo>
                    <a:lnTo>
                      <a:pt x="22" y="48"/>
                    </a:lnTo>
                    <a:lnTo>
                      <a:pt x="20" y="49"/>
                    </a:lnTo>
                    <a:lnTo>
                      <a:pt x="19" y="48"/>
                    </a:lnTo>
                    <a:lnTo>
                      <a:pt x="17" y="49"/>
                    </a:lnTo>
                    <a:lnTo>
                      <a:pt x="16" y="47"/>
                    </a:lnTo>
                    <a:lnTo>
                      <a:pt x="11" y="49"/>
                    </a:lnTo>
                    <a:lnTo>
                      <a:pt x="9" y="48"/>
                    </a:lnTo>
                    <a:lnTo>
                      <a:pt x="5" y="49"/>
                    </a:lnTo>
                    <a:lnTo>
                      <a:pt x="5" y="48"/>
                    </a:lnTo>
                    <a:lnTo>
                      <a:pt x="0" y="41"/>
                    </a:lnTo>
                    <a:lnTo>
                      <a:pt x="4" y="39"/>
                    </a:lnTo>
                    <a:lnTo>
                      <a:pt x="5" y="39"/>
                    </a:lnTo>
                    <a:lnTo>
                      <a:pt x="5" y="40"/>
                    </a:lnTo>
                    <a:lnTo>
                      <a:pt x="6" y="41"/>
                    </a:lnTo>
                    <a:lnTo>
                      <a:pt x="9" y="40"/>
                    </a:lnTo>
                    <a:lnTo>
                      <a:pt x="4" y="31"/>
                    </a:lnTo>
                    <a:lnTo>
                      <a:pt x="10" y="29"/>
                    </a:lnTo>
                    <a:lnTo>
                      <a:pt x="9" y="26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2" y="24"/>
                    </a:lnTo>
                    <a:lnTo>
                      <a:pt x="21" y="20"/>
                    </a:lnTo>
                    <a:lnTo>
                      <a:pt x="23" y="23"/>
                    </a:lnTo>
                    <a:lnTo>
                      <a:pt x="27" y="21"/>
                    </a:lnTo>
                    <a:lnTo>
                      <a:pt x="26" y="19"/>
                    </a:lnTo>
                    <a:lnTo>
                      <a:pt x="28" y="17"/>
                    </a:lnTo>
                    <a:lnTo>
                      <a:pt x="27" y="15"/>
                    </a:lnTo>
                    <a:lnTo>
                      <a:pt x="31" y="13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3" y="19"/>
                    </a:lnTo>
                    <a:lnTo>
                      <a:pt x="35" y="17"/>
                    </a:lnTo>
                    <a:close/>
                  </a:path>
                </a:pathLst>
              </a:custGeom>
              <a:solidFill>
                <a:srgbClr val="81DEFF">
                  <a:alpha val="70980"/>
                </a:srgbClr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53" name="270"/>
              <p:cNvSpPr>
                <a:spLocks/>
              </p:cNvSpPr>
              <p:nvPr/>
            </p:nvSpPr>
            <p:spPr bwMode="auto">
              <a:xfrm>
                <a:off x="3296338" y="2242101"/>
                <a:ext cx="817794" cy="1127176"/>
              </a:xfrm>
              <a:custGeom>
                <a:avLst/>
                <a:gdLst>
                  <a:gd name="T0" fmla="*/ 10 w 65"/>
                  <a:gd name="T1" fmla="*/ 9 h 92"/>
                  <a:gd name="T2" fmla="*/ 13 w 65"/>
                  <a:gd name="T3" fmla="*/ 8 h 92"/>
                  <a:gd name="T4" fmla="*/ 11 w 65"/>
                  <a:gd name="T5" fmla="*/ 6 h 92"/>
                  <a:gd name="T6" fmla="*/ 10 w 65"/>
                  <a:gd name="T7" fmla="*/ 6 h 92"/>
                  <a:gd name="T8" fmla="*/ 11 w 65"/>
                  <a:gd name="T9" fmla="*/ 4 h 92"/>
                  <a:gd name="T10" fmla="*/ 12 w 65"/>
                  <a:gd name="T11" fmla="*/ 4 h 92"/>
                  <a:gd name="T12" fmla="*/ 14 w 65"/>
                  <a:gd name="T13" fmla="*/ 6 h 92"/>
                  <a:gd name="T14" fmla="*/ 14 w 65"/>
                  <a:gd name="T15" fmla="*/ 2 h 92"/>
                  <a:gd name="T16" fmla="*/ 18 w 65"/>
                  <a:gd name="T17" fmla="*/ 1 h 92"/>
                  <a:gd name="T18" fmla="*/ 15 w 65"/>
                  <a:gd name="T19" fmla="*/ 3 h 92"/>
                  <a:gd name="T20" fmla="*/ 19 w 65"/>
                  <a:gd name="T21" fmla="*/ 3 h 92"/>
                  <a:gd name="T22" fmla="*/ 26 w 65"/>
                  <a:gd name="T23" fmla="*/ 1 h 92"/>
                  <a:gd name="T24" fmla="*/ 40 w 65"/>
                  <a:gd name="T25" fmla="*/ 3 h 92"/>
                  <a:gd name="T26" fmla="*/ 57 w 65"/>
                  <a:gd name="T27" fmla="*/ 19 h 92"/>
                  <a:gd name="T28" fmla="*/ 53 w 65"/>
                  <a:gd name="T29" fmla="*/ 26 h 92"/>
                  <a:gd name="T30" fmla="*/ 57 w 65"/>
                  <a:gd name="T31" fmla="*/ 34 h 92"/>
                  <a:gd name="T32" fmla="*/ 64 w 65"/>
                  <a:gd name="T33" fmla="*/ 48 h 92"/>
                  <a:gd name="T34" fmla="*/ 58 w 65"/>
                  <a:gd name="T35" fmla="*/ 53 h 92"/>
                  <a:gd name="T36" fmla="*/ 52 w 65"/>
                  <a:gd name="T37" fmla="*/ 57 h 92"/>
                  <a:gd name="T38" fmla="*/ 49 w 65"/>
                  <a:gd name="T39" fmla="*/ 59 h 92"/>
                  <a:gd name="T40" fmla="*/ 43 w 65"/>
                  <a:gd name="T41" fmla="*/ 62 h 92"/>
                  <a:gd name="T42" fmla="*/ 41 w 65"/>
                  <a:gd name="T43" fmla="*/ 65 h 92"/>
                  <a:gd name="T44" fmla="*/ 38 w 65"/>
                  <a:gd name="T45" fmla="*/ 71 h 92"/>
                  <a:gd name="T46" fmla="*/ 32 w 65"/>
                  <a:gd name="T47" fmla="*/ 73 h 92"/>
                  <a:gd name="T48" fmla="*/ 30 w 65"/>
                  <a:gd name="T49" fmla="*/ 75 h 92"/>
                  <a:gd name="T50" fmla="*/ 28 w 65"/>
                  <a:gd name="T51" fmla="*/ 79 h 92"/>
                  <a:gd name="T52" fmla="*/ 25 w 65"/>
                  <a:gd name="T53" fmla="*/ 81 h 92"/>
                  <a:gd name="T54" fmla="*/ 22 w 65"/>
                  <a:gd name="T55" fmla="*/ 83 h 92"/>
                  <a:gd name="T56" fmla="*/ 19 w 65"/>
                  <a:gd name="T57" fmla="*/ 84 h 92"/>
                  <a:gd name="T58" fmla="*/ 16 w 65"/>
                  <a:gd name="T59" fmla="*/ 88 h 92"/>
                  <a:gd name="T60" fmla="*/ 13 w 65"/>
                  <a:gd name="T61" fmla="*/ 91 h 92"/>
                  <a:gd name="T62" fmla="*/ 10 w 65"/>
                  <a:gd name="T63" fmla="*/ 91 h 92"/>
                  <a:gd name="T64" fmla="*/ 8 w 65"/>
                  <a:gd name="T65" fmla="*/ 89 h 92"/>
                  <a:gd name="T66" fmla="*/ 4 w 65"/>
                  <a:gd name="T67" fmla="*/ 86 h 92"/>
                  <a:gd name="T68" fmla="*/ 6 w 65"/>
                  <a:gd name="T69" fmla="*/ 85 h 92"/>
                  <a:gd name="T70" fmla="*/ 3 w 65"/>
                  <a:gd name="T71" fmla="*/ 82 h 92"/>
                  <a:gd name="T72" fmla="*/ 0 w 65"/>
                  <a:gd name="T73" fmla="*/ 82 h 92"/>
                  <a:gd name="T74" fmla="*/ 2 w 65"/>
                  <a:gd name="T75" fmla="*/ 79 h 92"/>
                  <a:gd name="T76" fmla="*/ 4 w 65"/>
                  <a:gd name="T77" fmla="*/ 77 h 92"/>
                  <a:gd name="T78" fmla="*/ 7 w 65"/>
                  <a:gd name="T79" fmla="*/ 75 h 92"/>
                  <a:gd name="T80" fmla="*/ 9 w 65"/>
                  <a:gd name="T81" fmla="*/ 72 h 92"/>
                  <a:gd name="T82" fmla="*/ 5 w 65"/>
                  <a:gd name="T83" fmla="*/ 71 h 92"/>
                  <a:gd name="T84" fmla="*/ 7 w 65"/>
                  <a:gd name="T85" fmla="*/ 68 h 92"/>
                  <a:gd name="T86" fmla="*/ 9 w 65"/>
                  <a:gd name="T87" fmla="*/ 65 h 92"/>
                  <a:gd name="T88" fmla="*/ 11 w 65"/>
                  <a:gd name="T89" fmla="*/ 64 h 92"/>
                  <a:gd name="T90" fmla="*/ 14 w 65"/>
                  <a:gd name="T91" fmla="*/ 60 h 92"/>
                  <a:gd name="T92" fmla="*/ 19 w 65"/>
                  <a:gd name="T93" fmla="*/ 53 h 92"/>
                  <a:gd name="T94" fmla="*/ 17 w 65"/>
                  <a:gd name="T95" fmla="*/ 47 h 92"/>
                  <a:gd name="T96" fmla="*/ 9 w 65"/>
                  <a:gd name="T97" fmla="*/ 35 h 92"/>
                  <a:gd name="T98" fmla="*/ 11 w 65"/>
                  <a:gd name="T99" fmla="*/ 27 h 92"/>
                  <a:gd name="T100" fmla="*/ 15 w 65"/>
                  <a:gd name="T101" fmla="*/ 16 h 92"/>
                  <a:gd name="T102" fmla="*/ 7 w 65"/>
                  <a:gd name="T103" fmla="*/ 12 h 9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5"/>
                  <a:gd name="T157" fmla="*/ 0 h 92"/>
                  <a:gd name="T158" fmla="*/ 65 w 65"/>
                  <a:gd name="T159" fmla="*/ 92 h 9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5" h="92">
                    <a:moveTo>
                      <a:pt x="8" y="9"/>
                    </a:moveTo>
                    <a:lnTo>
                      <a:pt x="10" y="7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1" y="2"/>
                    </a:lnTo>
                    <a:lnTo>
                      <a:pt x="23" y="1"/>
                    </a:lnTo>
                    <a:lnTo>
                      <a:pt x="25" y="0"/>
                    </a:lnTo>
                    <a:lnTo>
                      <a:pt x="26" y="1"/>
                    </a:lnTo>
                    <a:lnTo>
                      <a:pt x="30" y="1"/>
                    </a:lnTo>
                    <a:lnTo>
                      <a:pt x="32" y="3"/>
                    </a:lnTo>
                    <a:lnTo>
                      <a:pt x="37" y="3"/>
                    </a:lnTo>
                    <a:lnTo>
                      <a:pt x="40" y="3"/>
                    </a:lnTo>
                    <a:lnTo>
                      <a:pt x="42" y="3"/>
                    </a:lnTo>
                    <a:lnTo>
                      <a:pt x="44" y="4"/>
                    </a:lnTo>
                    <a:lnTo>
                      <a:pt x="49" y="11"/>
                    </a:lnTo>
                    <a:lnTo>
                      <a:pt x="52" y="12"/>
                    </a:lnTo>
                    <a:lnTo>
                      <a:pt x="57" y="19"/>
                    </a:lnTo>
                    <a:lnTo>
                      <a:pt x="57" y="21"/>
                    </a:lnTo>
                    <a:lnTo>
                      <a:pt x="54" y="22"/>
                    </a:lnTo>
                    <a:lnTo>
                      <a:pt x="52" y="23"/>
                    </a:lnTo>
                    <a:lnTo>
                      <a:pt x="52" y="25"/>
                    </a:lnTo>
                    <a:lnTo>
                      <a:pt x="53" y="26"/>
                    </a:lnTo>
                    <a:lnTo>
                      <a:pt x="52" y="27"/>
                    </a:lnTo>
                    <a:lnTo>
                      <a:pt x="54" y="29"/>
                    </a:lnTo>
                    <a:lnTo>
                      <a:pt x="55" y="29"/>
                    </a:lnTo>
                    <a:lnTo>
                      <a:pt x="59" y="32"/>
                    </a:lnTo>
                    <a:lnTo>
                      <a:pt x="57" y="34"/>
                    </a:lnTo>
                    <a:lnTo>
                      <a:pt x="57" y="36"/>
                    </a:lnTo>
                    <a:lnTo>
                      <a:pt x="61" y="38"/>
                    </a:lnTo>
                    <a:lnTo>
                      <a:pt x="60" y="43"/>
                    </a:lnTo>
                    <a:lnTo>
                      <a:pt x="65" y="48"/>
                    </a:lnTo>
                    <a:lnTo>
                      <a:pt x="64" y="48"/>
                    </a:lnTo>
                    <a:lnTo>
                      <a:pt x="62" y="49"/>
                    </a:lnTo>
                    <a:lnTo>
                      <a:pt x="61" y="50"/>
                    </a:lnTo>
                    <a:lnTo>
                      <a:pt x="60" y="52"/>
                    </a:lnTo>
                    <a:lnTo>
                      <a:pt x="59" y="53"/>
                    </a:lnTo>
                    <a:lnTo>
                      <a:pt x="58" y="53"/>
                    </a:lnTo>
                    <a:lnTo>
                      <a:pt x="57" y="54"/>
                    </a:lnTo>
                    <a:lnTo>
                      <a:pt x="56" y="54"/>
                    </a:lnTo>
                    <a:lnTo>
                      <a:pt x="53" y="56"/>
                    </a:lnTo>
                    <a:lnTo>
                      <a:pt x="52" y="57"/>
                    </a:lnTo>
                    <a:lnTo>
                      <a:pt x="51" y="57"/>
                    </a:lnTo>
                    <a:lnTo>
                      <a:pt x="51" y="58"/>
                    </a:lnTo>
                    <a:lnTo>
                      <a:pt x="49" y="59"/>
                    </a:lnTo>
                    <a:lnTo>
                      <a:pt x="47" y="61"/>
                    </a:lnTo>
                    <a:lnTo>
                      <a:pt x="45" y="63"/>
                    </a:lnTo>
                    <a:lnTo>
                      <a:pt x="44" y="63"/>
                    </a:lnTo>
                    <a:lnTo>
                      <a:pt x="43" y="62"/>
                    </a:lnTo>
                    <a:lnTo>
                      <a:pt x="42" y="63"/>
                    </a:lnTo>
                    <a:lnTo>
                      <a:pt x="43" y="64"/>
                    </a:lnTo>
                    <a:lnTo>
                      <a:pt x="41" y="64"/>
                    </a:lnTo>
                    <a:lnTo>
                      <a:pt x="40" y="65"/>
                    </a:lnTo>
                    <a:lnTo>
                      <a:pt x="41" y="65"/>
                    </a:lnTo>
                    <a:lnTo>
                      <a:pt x="38" y="67"/>
                    </a:lnTo>
                    <a:lnTo>
                      <a:pt x="39" y="68"/>
                    </a:lnTo>
                    <a:lnTo>
                      <a:pt x="39" y="69"/>
                    </a:lnTo>
                    <a:lnTo>
                      <a:pt x="38" y="71"/>
                    </a:lnTo>
                    <a:lnTo>
                      <a:pt x="37" y="73"/>
                    </a:lnTo>
                    <a:lnTo>
                      <a:pt x="34" y="73"/>
                    </a:lnTo>
                    <a:lnTo>
                      <a:pt x="33" y="72"/>
                    </a:lnTo>
                    <a:lnTo>
                      <a:pt x="32" y="73"/>
                    </a:lnTo>
                    <a:lnTo>
                      <a:pt x="33" y="74"/>
                    </a:lnTo>
                    <a:lnTo>
                      <a:pt x="32" y="74"/>
                    </a:lnTo>
                    <a:lnTo>
                      <a:pt x="31" y="74"/>
                    </a:lnTo>
                    <a:lnTo>
                      <a:pt x="31" y="75"/>
                    </a:lnTo>
                    <a:lnTo>
                      <a:pt x="30" y="75"/>
                    </a:lnTo>
                    <a:lnTo>
                      <a:pt x="29" y="76"/>
                    </a:lnTo>
                    <a:lnTo>
                      <a:pt x="28" y="76"/>
                    </a:lnTo>
                    <a:lnTo>
                      <a:pt x="28" y="77"/>
                    </a:lnTo>
                    <a:lnTo>
                      <a:pt x="29" y="79"/>
                    </a:lnTo>
                    <a:lnTo>
                      <a:pt x="28" y="79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5" y="79"/>
                    </a:lnTo>
                    <a:lnTo>
                      <a:pt x="25" y="80"/>
                    </a:lnTo>
                    <a:lnTo>
                      <a:pt x="25" y="81"/>
                    </a:lnTo>
                    <a:lnTo>
                      <a:pt x="24" y="82"/>
                    </a:lnTo>
                    <a:lnTo>
                      <a:pt x="22" y="83"/>
                    </a:lnTo>
                    <a:lnTo>
                      <a:pt x="21" y="83"/>
                    </a:lnTo>
                    <a:lnTo>
                      <a:pt x="20" y="84"/>
                    </a:lnTo>
                    <a:lnTo>
                      <a:pt x="19" y="84"/>
                    </a:lnTo>
                    <a:lnTo>
                      <a:pt x="19" y="85"/>
                    </a:lnTo>
                    <a:lnTo>
                      <a:pt x="18" y="85"/>
                    </a:lnTo>
                    <a:lnTo>
                      <a:pt x="17" y="86"/>
                    </a:lnTo>
                    <a:lnTo>
                      <a:pt x="16" y="87"/>
                    </a:lnTo>
                    <a:lnTo>
                      <a:pt x="16" y="88"/>
                    </a:lnTo>
                    <a:lnTo>
                      <a:pt x="15" y="88"/>
                    </a:lnTo>
                    <a:lnTo>
                      <a:pt x="14" y="89"/>
                    </a:lnTo>
                    <a:lnTo>
                      <a:pt x="14" y="90"/>
                    </a:lnTo>
                    <a:lnTo>
                      <a:pt x="13" y="90"/>
                    </a:lnTo>
                    <a:lnTo>
                      <a:pt x="13" y="91"/>
                    </a:lnTo>
                    <a:lnTo>
                      <a:pt x="12" y="91"/>
                    </a:lnTo>
                    <a:lnTo>
                      <a:pt x="11" y="92"/>
                    </a:lnTo>
                    <a:lnTo>
                      <a:pt x="10" y="91"/>
                    </a:lnTo>
                    <a:lnTo>
                      <a:pt x="9" y="90"/>
                    </a:lnTo>
                    <a:lnTo>
                      <a:pt x="8" y="89"/>
                    </a:lnTo>
                    <a:lnTo>
                      <a:pt x="7" y="89"/>
                    </a:lnTo>
                    <a:lnTo>
                      <a:pt x="6" y="88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4" y="86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6" y="85"/>
                    </a:lnTo>
                    <a:lnTo>
                      <a:pt x="5" y="84"/>
                    </a:lnTo>
                    <a:lnTo>
                      <a:pt x="4" y="84"/>
                    </a:lnTo>
                    <a:lnTo>
                      <a:pt x="4" y="83"/>
                    </a:lnTo>
                    <a:lnTo>
                      <a:pt x="3" y="82"/>
                    </a:lnTo>
                    <a:lnTo>
                      <a:pt x="2" y="81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1"/>
                    </a:lnTo>
                    <a:lnTo>
                      <a:pt x="1" y="80"/>
                    </a:lnTo>
                    <a:lnTo>
                      <a:pt x="1" y="79"/>
                    </a:lnTo>
                    <a:lnTo>
                      <a:pt x="2" y="79"/>
                    </a:lnTo>
                    <a:lnTo>
                      <a:pt x="3" y="78"/>
                    </a:lnTo>
                    <a:lnTo>
                      <a:pt x="4" y="78"/>
                    </a:lnTo>
                    <a:lnTo>
                      <a:pt x="4" y="77"/>
                    </a:lnTo>
                    <a:lnTo>
                      <a:pt x="5" y="76"/>
                    </a:lnTo>
                    <a:lnTo>
                      <a:pt x="6" y="75"/>
                    </a:lnTo>
                    <a:lnTo>
                      <a:pt x="7" y="74"/>
                    </a:lnTo>
                    <a:lnTo>
                      <a:pt x="7" y="75"/>
                    </a:lnTo>
                    <a:lnTo>
                      <a:pt x="8" y="74"/>
                    </a:lnTo>
                    <a:lnTo>
                      <a:pt x="9" y="73"/>
                    </a:lnTo>
                    <a:lnTo>
                      <a:pt x="9" y="72"/>
                    </a:lnTo>
                    <a:lnTo>
                      <a:pt x="8" y="72"/>
                    </a:lnTo>
                    <a:lnTo>
                      <a:pt x="7" y="71"/>
                    </a:lnTo>
                    <a:lnTo>
                      <a:pt x="6" y="71"/>
                    </a:lnTo>
                    <a:lnTo>
                      <a:pt x="5" y="71"/>
                    </a:lnTo>
                    <a:lnTo>
                      <a:pt x="4" y="71"/>
                    </a:lnTo>
                    <a:lnTo>
                      <a:pt x="4" y="70"/>
                    </a:lnTo>
                    <a:lnTo>
                      <a:pt x="5" y="69"/>
                    </a:lnTo>
                    <a:lnTo>
                      <a:pt x="6" y="69"/>
                    </a:lnTo>
                    <a:lnTo>
                      <a:pt x="7" y="68"/>
                    </a:lnTo>
                    <a:lnTo>
                      <a:pt x="8" y="67"/>
                    </a:lnTo>
                    <a:lnTo>
                      <a:pt x="9" y="66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0" y="64"/>
                    </a:lnTo>
                    <a:lnTo>
                      <a:pt x="11" y="64"/>
                    </a:lnTo>
                    <a:lnTo>
                      <a:pt x="11" y="63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60"/>
                    </a:lnTo>
                    <a:lnTo>
                      <a:pt x="16" y="59"/>
                    </a:lnTo>
                    <a:lnTo>
                      <a:pt x="15" y="57"/>
                    </a:lnTo>
                    <a:lnTo>
                      <a:pt x="15" y="56"/>
                    </a:lnTo>
                    <a:lnTo>
                      <a:pt x="16" y="54"/>
                    </a:lnTo>
                    <a:lnTo>
                      <a:pt x="19" y="53"/>
                    </a:lnTo>
                    <a:lnTo>
                      <a:pt x="18" y="52"/>
                    </a:lnTo>
                    <a:lnTo>
                      <a:pt x="17" y="51"/>
                    </a:lnTo>
                    <a:lnTo>
                      <a:pt x="17" y="50"/>
                    </a:lnTo>
                    <a:lnTo>
                      <a:pt x="17" y="48"/>
                    </a:lnTo>
                    <a:lnTo>
                      <a:pt x="17" y="47"/>
                    </a:lnTo>
                    <a:lnTo>
                      <a:pt x="19" y="44"/>
                    </a:lnTo>
                    <a:lnTo>
                      <a:pt x="12" y="35"/>
                    </a:lnTo>
                    <a:lnTo>
                      <a:pt x="11" y="36"/>
                    </a:lnTo>
                    <a:lnTo>
                      <a:pt x="9" y="35"/>
                    </a:lnTo>
                    <a:lnTo>
                      <a:pt x="10" y="32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1" y="29"/>
                    </a:lnTo>
                    <a:lnTo>
                      <a:pt x="11" y="27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5" y="16"/>
                    </a:lnTo>
                    <a:lnTo>
                      <a:pt x="13" y="13"/>
                    </a:lnTo>
                    <a:lnTo>
                      <a:pt x="11" y="15"/>
                    </a:lnTo>
                    <a:lnTo>
                      <a:pt x="11" y="16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8" y="9"/>
                    </a:lnTo>
                    <a:close/>
                  </a:path>
                </a:pathLst>
              </a:custGeom>
              <a:gradFill>
                <a:gsLst>
                  <a:gs pos="50000">
                    <a:srgbClr val="97EBFF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rgbClr val="66FFFF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54" name="220"/>
              <p:cNvSpPr>
                <a:spLocks/>
              </p:cNvSpPr>
              <p:nvPr/>
            </p:nvSpPr>
            <p:spPr bwMode="auto">
              <a:xfrm>
                <a:off x="2603215" y="160003"/>
                <a:ext cx="830375" cy="1016909"/>
              </a:xfrm>
              <a:custGeom>
                <a:avLst/>
                <a:gdLst>
                  <a:gd name="T0" fmla="*/ 3 w 66"/>
                  <a:gd name="T1" fmla="*/ 26 h 83"/>
                  <a:gd name="T2" fmla="*/ 15 w 66"/>
                  <a:gd name="T3" fmla="*/ 20 h 83"/>
                  <a:gd name="T4" fmla="*/ 25 w 66"/>
                  <a:gd name="T5" fmla="*/ 17 h 83"/>
                  <a:gd name="T6" fmla="*/ 26 w 66"/>
                  <a:gd name="T7" fmla="*/ 18 h 83"/>
                  <a:gd name="T8" fmla="*/ 28 w 66"/>
                  <a:gd name="T9" fmla="*/ 17 h 83"/>
                  <a:gd name="T10" fmla="*/ 25 w 66"/>
                  <a:gd name="T11" fmla="*/ 5 h 83"/>
                  <a:gd name="T12" fmla="*/ 43 w 66"/>
                  <a:gd name="T13" fmla="*/ 20 h 83"/>
                  <a:gd name="T14" fmla="*/ 49 w 66"/>
                  <a:gd name="T15" fmla="*/ 35 h 83"/>
                  <a:gd name="T16" fmla="*/ 51 w 66"/>
                  <a:gd name="T17" fmla="*/ 35 h 83"/>
                  <a:gd name="T18" fmla="*/ 53 w 66"/>
                  <a:gd name="T19" fmla="*/ 34 h 83"/>
                  <a:gd name="T20" fmla="*/ 58 w 66"/>
                  <a:gd name="T21" fmla="*/ 37 h 83"/>
                  <a:gd name="T22" fmla="*/ 62 w 66"/>
                  <a:gd name="T23" fmla="*/ 36 h 83"/>
                  <a:gd name="T24" fmla="*/ 66 w 66"/>
                  <a:gd name="T25" fmla="*/ 37 h 83"/>
                  <a:gd name="T26" fmla="*/ 64 w 66"/>
                  <a:gd name="T27" fmla="*/ 41 h 83"/>
                  <a:gd name="T28" fmla="*/ 61 w 66"/>
                  <a:gd name="T29" fmla="*/ 42 h 83"/>
                  <a:gd name="T30" fmla="*/ 59 w 66"/>
                  <a:gd name="T31" fmla="*/ 43 h 83"/>
                  <a:gd name="T32" fmla="*/ 58 w 66"/>
                  <a:gd name="T33" fmla="*/ 44 h 83"/>
                  <a:gd name="T34" fmla="*/ 56 w 66"/>
                  <a:gd name="T35" fmla="*/ 47 h 83"/>
                  <a:gd name="T36" fmla="*/ 56 w 66"/>
                  <a:gd name="T37" fmla="*/ 49 h 83"/>
                  <a:gd name="T38" fmla="*/ 56 w 66"/>
                  <a:gd name="T39" fmla="*/ 51 h 83"/>
                  <a:gd name="T40" fmla="*/ 55 w 66"/>
                  <a:gd name="T41" fmla="*/ 52 h 83"/>
                  <a:gd name="T42" fmla="*/ 54 w 66"/>
                  <a:gd name="T43" fmla="*/ 56 h 83"/>
                  <a:gd name="T44" fmla="*/ 53 w 66"/>
                  <a:gd name="T45" fmla="*/ 59 h 83"/>
                  <a:gd name="T46" fmla="*/ 54 w 66"/>
                  <a:gd name="T47" fmla="*/ 61 h 83"/>
                  <a:gd name="T48" fmla="*/ 53 w 66"/>
                  <a:gd name="T49" fmla="*/ 63 h 83"/>
                  <a:gd name="T50" fmla="*/ 55 w 66"/>
                  <a:gd name="T51" fmla="*/ 64 h 83"/>
                  <a:gd name="T52" fmla="*/ 57 w 66"/>
                  <a:gd name="T53" fmla="*/ 65 h 83"/>
                  <a:gd name="T54" fmla="*/ 58 w 66"/>
                  <a:gd name="T55" fmla="*/ 66 h 83"/>
                  <a:gd name="T56" fmla="*/ 59 w 66"/>
                  <a:gd name="T57" fmla="*/ 67 h 83"/>
                  <a:gd name="T58" fmla="*/ 58 w 66"/>
                  <a:gd name="T59" fmla="*/ 68 h 83"/>
                  <a:gd name="T60" fmla="*/ 59 w 66"/>
                  <a:gd name="T61" fmla="*/ 69 h 83"/>
                  <a:gd name="T62" fmla="*/ 60 w 66"/>
                  <a:gd name="T63" fmla="*/ 70 h 83"/>
                  <a:gd name="T64" fmla="*/ 60 w 66"/>
                  <a:gd name="T65" fmla="*/ 71 h 83"/>
                  <a:gd name="T66" fmla="*/ 53 w 66"/>
                  <a:gd name="T67" fmla="*/ 76 h 83"/>
                  <a:gd name="T68" fmla="*/ 45 w 66"/>
                  <a:gd name="T69" fmla="*/ 75 h 83"/>
                  <a:gd name="T70" fmla="*/ 43 w 66"/>
                  <a:gd name="T71" fmla="*/ 81 h 83"/>
                  <a:gd name="T72" fmla="*/ 37 w 66"/>
                  <a:gd name="T73" fmla="*/ 80 h 83"/>
                  <a:gd name="T74" fmla="*/ 30 w 66"/>
                  <a:gd name="T75" fmla="*/ 80 h 83"/>
                  <a:gd name="T76" fmla="*/ 22 w 66"/>
                  <a:gd name="T77" fmla="*/ 80 h 83"/>
                  <a:gd name="T78" fmla="*/ 17 w 66"/>
                  <a:gd name="T79" fmla="*/ 72 h 83"/>
                  <a:gd name="T80" fmla="*/ 12 w 66"/>
                  <a:gd name="T81" fmla="*/ 56 h 83"/>
                  <a:gd name="T82" fmla="*/ 7 w 66"/>
                  <a:gd name="T83" fmla="*/ 47 h 83"/>
                  <a:gd name="T84" fmla="*/ 0 w 66"/>
                  <a:gd name="T85" fmla="*/ 35 h 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6"/>
                  <a:gd name="T130" fmla="*/ 0 h 83"/>
                  <a:gd name="T131" fmla="*/ 66 w 66"/>
                  <a:gd name="T132" fmla="*/ 83 h 8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6" h="83">
                    <a:moveTo>
                      <a:pt x="0" y="35"/>
                    </a:moveTo>
                    <a:lnTo>
                      <a:pt x="6" y="32"/>
                    </a:lnTo>
                    <a:lnTo>
                      <a:pt x="3" y="26"/>
                    </a:lnTo>
                    <a:lnTo>
                      <a:pt x="9" y="23"/>
                    </a:lnTo>
                    <a:lnTo>
                      <a:pt x="11" y="25"/>
                    </a:lnTo>
                    <a:lnTo>
                      <a:pt x="15" y="20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5" y="17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25" y="5"/>
                    </a:lnTo>
                    <a:lnTo>
                      <a:pt x="36" y="0"/>
                    </a:lnTo>
                    <a:lnTo>
                      <a:pt x="38" y="10"/>
                    </a:lnTo>
                    <a:lnTo>
                      <a:pt x="43" y="20"/>
                    </a:lnTo>
                    <a:lnTo>
                      <a:pt x="46" y="24"/>
                    </a:lnTo>
                    <a:lnTo>
                      <a:pt x="49" y="34"/>
                    </a:lnTo>
                    <a:lnTo>
                      <a:pt x="49" y="35"/>
                    </a:lnTo>
                    <a:lnTo>
                      <a:pt x="50" y="36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2" y="35"/>
                    </a:lnTo>
                    <a:lnTo>
                      <a:pt x="53" y="34"/>
                    </a:lnTo>
                    <a:lnTo>
                      <a:pt x="55" y="36"/>
                    </a:lnTo>
                    <a:lnTo>
                      <a:pt x="56" y="36"/>
                    </a:lnTo>
                    <a:lnTo>
                      <a:pt x="58" y="37"/>
                    </a:lnTo>
                    <a:lnTo>
                      <a:pt x="59" y="37"/>
                    </a:lnTo>
                    <a:lnTo>
                      <a:pt x="60" y="37"/>
                    </a:lnTo>
                    <a:lnTo>
                      <a:pt x="62" y="36"/>
                    </a:lnTo>
                    <a:lnTo>
                      <a:pt x="63" y="36"/>
                    </a:lnTo>
                    <a:lnTo>
                      <a:pt x="64" y="35"/>
                    </a:lnTo>
                    <a:lnTo>
                      <a:pt x="66" y="37"/>
                    </a:lnTo>
                    <a:lnTo>
                      <a:pt x="64" y="39"/>
                    </a:lnTo>
                    <a:lnTo>
                      <a:pt x="64" y="41"/>
                    </a:lnTo>
                    <a:lnTo>
                      <a:pt x="62" y="41"/>
                    </a:lnTo>
                    <a:lnTo>
                      <a:pt x="61" y="42"/>
                    </a:lnTo>
                    <a:lnTo>
                      <a:pt x="60" y="42"/>
                    </a:lnTo>
                    <a:lnTo>
                      <a:pt x="59" y="43"/>
                    </a:lnTo>
                    <a:lnTo>
                      <a:pt x="59" y="44"/>
                    </a:lnTo>
                    <a:lnTo>
                      <a:pt x="58" y="44"/>
                    </a:lnTo>
                    <a:lnTo>
                      <a:pt x="57" y="45"/>
                    </a:lnTo>
                    <a:lnTo>
                      <a:pt x="57" y="46"/>
                    </a:lnTo>
                    <a:lnTo>
                      <a:pt x="56" y="47"/>
                    </a:lnTo>
                    <a:lnTo>
                      <a:pt x="56" y="48"/>
                    </a:lnTo>
                    <a:lnTo>
                      <a:pt x="56" y="49"/>
                    </a:lnTo>
                    <a:lnTo>
                      <a:pt x="56" y="50"/>
                    </a:lnTo>
                    <a:lnTo>
                      <a:pt x="56" y="51"/>
                    </a:lnTo>
                    <a:lnTo>
                      <a:pt x="55" y="51"/>
                    </a:lnTo>
                    <a:lnTo>
                      <a:pt x="55" y="52"/>
                    </a:lnTo>
                    <a:lnTo>
                      <a:pt x="55" y="53"/>
                    </a:lnTo>
                    <a:lnTo>
                      <a:pt x="54" y="54"/>
                    </a:lnTo>
                    <a:lnTo>
                      <a:pt x="54" y="56"/>
                    </a:lnTo>
                    <a:lnTo>
                      <a:pt x="54" y="57"/>
                    </a:lnTo>
                    <a:lnTo>
                      <a:pt x="53" y="58"/>
                    </a:lnTo>
                    <a:lnTo>
                      <a:pt x="53" y="59"/>
                    </a:lnTo>
                    <a:lnTo>
                      <a:pt x="53" y="60"/>
                    </a:lnTo>
                    <a:lnTo>
                      <a:pt x="53" y="61"/>
                    </a:lnTo>
                    <a:lnTo>
                      <a:pt x="54" y="61"/>
                    </a:lnTo>
                    <a:lnTo>
                      <a:pt x="54" y="62"/>
                    </a:lnTo>
                    <a:lnTo>
                      <a:pt x="53" y="62"/>
                    </a:lnTo>
                    <a:lnTo>
                      <a:pt x="53" y="63"/>
                    </a:lnTo>
                    <a:lnTo>
                      <a:pt x="54" y="64"/>
                    </a:lnTo>
                    <a:lnTo>
                      <a:pt x="55" y="64"/>
                    </a:lnTo>
                    <a:lnTo>
                      <a:pt x="56" y="65"/>
                    </a:lnTo>
                    <a:lnTo>
                      <a:pt x="57" y="65"/>
                    </a:lnTo>
                    <a:lnTo>
                      <a:pt x="58" y="66"/>
                    </a:lnTo>
                    <a:lnTo>
                      <a:pt x="59" y="66"/>
                    </a:lnTo>
                    <a:lnTo>
                      <a:pt x="59" y="67"/>
                    </a:lnTo>
                    <a:lnTo>
                      <a:pt x="58" y="67"/>
                    </a:lnTo>
                    <a:lnTo>
                      <a:pt x="58" y="68"/>
                    </a:lnTo>
                    <a:lnTo>
                      <a:pt x="58" y="69"/>
                    </a:lnTo>
                    <a:lnTo>
                      <a:pt x="59" y="69"/>
                    </a:lnTo>
                    <a:lnTo>
                      <a:pt x="59" y="70"/>
                    </a:lnTo>
                    <a:lnTo>
                      <a:pt x="60" y="70"/>
                    </a:lnTo>
                    <a:lnTo>
                      <a:pt x="60" y="71"/>
                    </a:lnTo>
                    <a:lnTo>
                      <a:pt x="56" y="72"/>
                    </a:lnTo>
                    <a:lnTo>
                      <a:pt x="57" y="74"/>
                    </a:lnTo>
                    <a:lnTo>
                      <a:pt x="53" y="76"/>
                    </a:lnTo>
                    <a:lnTo>
                      <a:pt x="51" y="73"/>
                    </a:lnTo>
                    <a:lnTo>
                      <a:pt x="46" y="77"/>
                    </a:lnTo>
                    <a:lnTo>
                      <a:pt x="45" y="75"/>
                    </a:lnTo>
                    <a:lnTo>
                      <a:pt x="43" y="76"/>
                    </a:lnTo>
                    <a:lnTo>
                      <a:pt x="42" y="77"/>
                    </a:lnTo>
                    <a:lnTo>
                      <a:pt x="43" y="81"/>
                    </a:lnTo>
                    <a:lnTo>
                      <a:pt x="41" y="83"/>
                    </a:lnTo>
                    <a:lnTo>
                      <a:pt x="38" y="80"/>
                    </a:lnTo>
                    <a:lnTo>
                      <a:pt x="37" y="80"/>
                    </a:lnTo>
                    <a:lnTo>
                      <a:pt x="34" y="80"/>
                    </a:lnTo>
                    <a:lnTo>
                      <a:pt x="33" y="80"/>
                    </a:lnTo>
                    <a:lnTo>
                      <a:pt x="30" y="80"/>
                    </a:lnTo>
                    <a:lnTo>
                      <a:pt x="27" y="80"/>
                    </a:lnTo>
                    <a:lnTo>
                      <a:pt x="22" y="80"/>
                    </a:lnTo>
                    <a:lnTo>
                      <a:pt x="21" y="79"/>
                    </a:lnTo>
                    <a:lnTo>
                      <a:pt x="17" y="81"/>
                    </a:lnTo>
                    <a:lnTo>
                      <a:pt x="17" y="72"/>
                    </a:lnTo>
                    <a:lnTo>
                      <a:pt x="11" y="60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1" y="55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5" y="47"/>
                    </a:lnTo>
                    <a:lnTo>
                      <a:pt x="0" y="35"/>
                    </a:lnTo>
                    <a:close/>
                  </a:path>
                </a:pathLst>
              </a:custGeom>
              <a:gradFill>
                <a:gsLst>
                  <a:gs pos="50000">
                    <a:srgbClr val="97EBFF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rgbClr val="66FFFF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55" name="180"/>
              <p:cNvSpPr>
                <a:spLocks/>
              </p:cNvSpPr>
              <p:nvPr/>
            </p:nvSpPr>
            <p:spPr bwMode="auto">
              <a:xfrm>
                <a:off x="780049" y="2964964"/>
                <a:ext cx="1207818" cy="1004657"/>
              </a:xfrm>
              <a:custGeom>
                <a:avLst/>
                <a:gdLst>
                  <a:gd name="T0" fmla="*/ 6 w 96"/>
                  <a:gd name="T1" fmla="*/ 19 h 82"/>
                  <a:gd name="T2" fmla="*/ 9 w 96"/>
                  <a:gd name="T3" fmla="*/ 18 h 82"/>
                  <a:gd name="T4" fmla="*/ 12 w 96"/>
                  <a:gd name="T5" fmla="*/ 20 h 82"/>
                  <a:gd name="T6" fmla="*/ 11 w 96"/>
                  <a:gd name="T7" fmla="*/ 22 h 82"/>
                  <a:gd name="T8" fmla="*/ 16 w 96"/>
                  <a:gd name="T9" fmla="*/ 23 h 82"/>
                  <a:gd name="T10" fmla="*/ 19 w 96"/>
                  <a:gd name="T11" fmla="*/ 23 h 82"/>
                  <a:gd name="T12" fmla="*/ 19 w 96"/>
                  <a:gd name="T13" fmla="*/ 19 h 82"/>
                  <a:gd name="T14" fmla="*/ 20 w 96"/>
                  <a:gd name="T15" fmla="*/ 17 h 82"/>
                  <a:gd name="T16" fmla="*/ 26 w 96"/>
                  <a:gd name="T17" fmla="*/ 17 h 82"/>
                  <a:gd name="T18" fmla="*/ 29 w 96"/>
                  <a:gd name="T19" fmla="*/ 18 h 82"/>
                  <a:gd name="T20" fmla="*/ 31 w 96"/>
                  <a:gd name="T21" fmla="*/ 16 h 82"/>
                  <a:gd name="T22" fmla="*/ 33 w 96"/>
                  <a:gd name="T23" fmla="*/ 16 h 82"/>
                  <a:gd name="T24" fmla="*/ 34 w 96"/>
                  <a:gd name="T25" fmla="*/ 12 h 82"/>
                  <a:gd name="T26" fmla="*/ 34 w 96"/>
                  <a:gd name="T27" fmla="*/ 11 h 82"/>
                  <a:gd name="T28" fmla="*/ 46 w 96"/>
                  <a:gd name="T29" fmla="*/ 10 h 82"/>
                  <a:gd name="T30" fmla="*/ 63 w 96"/>
                  <a:gd name="T31" fmla="*/ 0 h 82"/>
                  <a:gd name="T32" fmla="*/ 71 w 96"/>
                  <a:gd name="T33" fmla="*/ 2 h 82"/>
                  <a:gd name="T34" fmla="*/ 74 w 96"/>
                  <a:gd name="T35" fmla="*/ 7 h 82"/>
                  <a:gd name="T36" fmla="*/ 77 w 96"/>
                  <a:gd name="T37" fmla="*/ 10 h 82"/>
                  <a:gd name="T38" fmla="*/ 78 w 96"/>
                  <a:gd name="T39" fmla="*/ 14 h 82"/>
                  <a:gd name="T40" fmla="*/ 85 w 96"/>
                  <a:gd name="T41" fmla="*/ 25 h 82"/>
                  <a:gd name="T42" fmla="*/ 82 w 96"/>
                  <a:gd name="T43" fmla="*/ 34 h 82"/>
                  <a:gd name="T44" fmla="*/ 92 w 96"/>
                  <a:gd name="T45" fmla="*/ 38 h 82"/>
                  <a:gd name="T46" fmla="*/ 94 w 96"/>
                  <a:gd name="T47" fmla="*/ 46 h 82"/>
                  <a:gd name="T48" fmla="*/ 96 w 96"/>
                  <a:gd name="T49" fmla="*/ 51 h 82"/>
                  <a:gd name="T50" fmla="*/ 92 w 96"/>
                  <a:gd name="T51" fmla="*/ 54 h 82"/>
                  <a:gd name="T52" fmla="*/ 83 w 96"/>
                  <a:gd name="T53" fmla="*/ 51 h 82"/>
                  <a:gd name="T54" fmla="*/ 76 w 96"/>
                  <a:gd name="T55" fmla="*/ 46 h 82"/>
                  <a:gd name="T56" fmla="*/ 67 w 96"/>
                  <a:gd name="T57" fmla="*/ 52 h 82"/>
                  <a:gd name="T58" fmla="*/ 63 w 96"/>
                  <a:gd name="T59" fmla="*/ 62 h 82"/>
                  <a:gd name="T60" fmla="*/ 58 w 96"/>
                  <a:gd name="T61" fmla="*/ 61 h 82"/>
                  <a:gd name="T62" fmla="*/ 60 w 96"/>
                  <a:gd name="T63" fmla="*/ 69 h 82"/>
                  <a:gd name="T64" fmla="*/ 49 w 96"/>
                  <a:gd name="T65" fmla="*/ 72 h 82"/>
                  <a:gd name="T66" fmla="*/ 44 w 96"/>
                  <a:gd name="T67" fmla="*/ 69 h 82"/>
                  <a:gd name="T68" fmla="*/ 42 w 96"/>
                  <a:gd name="T69" fmla="*/ 68 h 82"/>
                  <a:gd name="T70" fmla="*/ 41 w 96"/>
                  <a:gd name="T71" fmla="*/ 67 h 82"/>
                  <a:gd name="T72" fmla="*/ 27 w 96"/>
                  <a:gd name="T73" fmla="*/ 74 h 82"/>
                  <a:gd name="T74" fmla="*/ 28 w 96"/>
                  <a:gd name="T75" fmla="*/ 77 h 82"/>
                  <a:gd name="T76" fmla="*/ 32 w 96"/>
                  <a:gd name="T77" fmla="*/ 78 h 82"/>
                  <a:gd name="T78" fmla="*/ 29 w 96"/>
                  <a:gd name="T79" fmla="*/ 80 h 82"/>
                  <a:gd name="T80" fmla="*/ 25 w 96"/>
                  <a:gd name="T81" fmla="*/ 72 h 82"/>
                  <a:gd name="T82" fmla="*/ 21 w 96"/>
                  <a:gd name="T83" fmla="*/ 64 h 82"/>
                  <a:gd name="T84" fmla="*/ 14 w 96"/>
                  <a:gd name="T85" fmla="*/ 50 h 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6"/>
                  <a:gd name="T130" fmla="*/ 0 h 82"/>
                  <a:gd name="T131" fmla="*/ 96 w 96"/>
                  <a:gd name="T132" fmla="*/ 82 h 8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6" h="82">
                    <a:moveTo>
                      <a:pt x="0" y="21"/>
                    </a:moveTo>
                    <a:lnTo>
                      <a:pt x="6" y="19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19" y="23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3" y="17"/>
                    </a:lnTo>
                    <a:lnTo>
                      <a:pt x="26" y="17"/>
                    </a:lnTo>
                    <a:lnTo>
                      <a:pt x="28" y="18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3" y="15"/>
                    </a:lnTo>
                    <a:lnTo>
                      <a:pt x="34" y="12"/>
                    </a:lnTo>
                    <a:lnTo>
                      <a:pt x="34" y="11"/>
                    </a:lnTo>
                    <a:lnTo>
                      <a:pt x="41" y="10"/>
                    </a:lnTo>
                    <a:lnTo>
                      <a:pt x="46" y="10"/>
                    </a:lnTo>
                    <a:lnTo>
                      <a:pt x="53" y="5"/>
                    </a:lnTo>
                    <a:lnTo>
                      <a:pt x="63" y="0"/>
                    </a:lnTo>
                    <a:lnTo>
                      <a:pt x="66" y="5"/>
                    </a:lnTo>
                    <a:lnTo>
                      <a:pt x="71" y="2"/>
                    </a:lnTo>
                    <a:lnTo>
                      <a:pt x="73" y="5"/>
                    </a:lnTo>
                    <a:lnTo>
                      <a:pt x="74" y="7"/>
                    </a:lnTo>
                    <a:lnTo>
                      <a:pt x="76" y="7"/>
                    </a:lnTo>
                    <a:lnTo>
                      <a:pt x="77" y="10"/>
                    </a:lnTo>
                    <a:lnTo>
                      <a:pt x="75" y="10"/>
                    </a:lnTo>
                    <a:lnTo>
                      <a:pt x="78" y="14"/>
                    </a:lnTo>
                    <a:lnTo>
                      <a:pt x="86" y="15"/>
                    </a:lnTo>
                    <a:lnTo>
                      <a:pt x="85" y="25"/>
                    </a:lnTo>
                    <a:lnTo>
                      <a:pt x="82" y="25"/>
                    </a:lnTo>
                    <a:lnTo>
                      <a:pt x="82" y="34"/>
                    </a:lnTo>
                    <a:lnTo>
                      <a:pt x="94" y="35"/>
                    </a:lnTo>
                    <a:lnTo>
                      <a:pt x="92" y="38"/>
                    </a:lnTo>
                    <a:lnTo>
                      <a:pt x="95" y="42"/>
                    </a:lnTo>
                    <a:lnTo>
                      <a:pt x="94" y="46"/>
                    </a:lnTo>
                    <a:lnTo>
                      <a:pt x="96" y="48"/>
                    </a:lnTo>
                    <a:lnTo>
                      <a:pt x="96" y="51"/>
                    </a:lnTo>
                    <a:lnTo>
                      <a:pt x="94" y="50"/>
                    </a:lnTo>
                    <a:lnTo>
                      <a:pt x="92" y="54"/>
                    </a:lnTo>
                    <a:lnTo>
                      <a:pt x="91" y="54"/>
                    </a:lnTo>
                    <a:lnTo>
                      <a:pt x="83" y="51"/>
                    </a:lnTo>
                    <a:lnTo>
                      <a:pt x="84" y="49"/>
                    </a:lnTo>
                    <a:lnTo>
                      <a:pt x="76" y="46"/>
                    </a:lnTo>
                    <a:lnTo>
                      <a:pt x="76" y="47"/>
                    </a:lnTo>
                    <a:lnTo>
                      <a:pt x="67" y="52"/>
                    </a:lnTo>
                    <a:lnTo>
                      <a:pt x="69" y="59"/>
                    </a:lnTo>
                    <a:lnTo>
                      <a:pt x="63" y="62"/>
                    </a:lnTo>
                    <a:lnTo>
                      <a:pt x="61" y="58"/>
                    </a:lnTo>
                    <a:lnTo>
                      <a:pt x="58" y="61"/>
                    </a:lnTo>
                    <a:lnTo>
                      <a:pt x="58" y="68"/>
                    </a:lnTo>
                    <a:lnTo>
                      <a:pt x="60" y="69"/>
                    </a:lnTo>
                    <a:lnTo>
                      <a:pt x="61" y="71"/>
                    </a:lnTo>
                    <a:lnTo>
                      <a:pt x="49" y="72"/>
                    </a:lnTo>
                    <a:lnTo>
                      <a:pt x="48" y="69"/>
                    </a:lnTo>
                    <a:lnTo>
                      <a:pt x="44" y="69"/>
                    </a:lnTo>
                    <a:lnTo>
                      <a:pt x="44" y="68"/>
                    </a:lnTo>
                    <a:lnTo>
                      <a:pt x="42" y="68"/>
                    </a:lnTo>
                    <a:lnTo>
                      <a:pt x="41" y="68"/>
                    </a:lnTo>
                    <a:lnTo>
                      <a:pt x="41" y="67"/>
                    </a:lnTo>
                    <a:lnTo>
                      <a:pt x="34" y="71"/>
                    </a:lnTo>
                    <a:lnTo>
                      <a:pt x="27" y="74"/>
                    </a:lnTo>
                    <a:lnTo>
                      <a:pt x="27" y="75"/>
                    </a:lnTo>
                    <a:lnTo>
                      <a:pt x="28" y="77"/>
                    </a:lnTo>
                    <a:lnTo>
                      <a:pt x="32" y="77"/>
                    </a:lnTo>
                    <a:lnTo>
                      <a:pt x="32" y="78"/>
                    </a:lnTo>
                    <a:lnTo>
                      <a:pt x="30" y="82"/>
                    </a:lnTo>
                    <a:lnTo>
                      <a:pt x="29" y="80"/>
                    </a:lnTo>
                    <a:lnTo>
                      <a:pt x="27" y="77"/>
                    </a:lnTo>
                    <a:lnTo>
                      <a:pt x="25" y="72"/>
                    </a:lnTo>
                    <a:lnTo>
                      <a:pt x="23" y="68"/>
                    </a:lnTo>
                    <a:lnTo>
                      <a:pt x="21" y="64"/>
                    </a:lnTo>
                    <a:lnTo>
                      <a:pt x="18" y="58"/>
                    </a:lnTo>
                    <a:lnTo>
                      <a:pt x="14" y="5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1DEFF">
                  <a:alpha val="70980"/>
                </a:srgbClr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56" name="170"/>
              <p:cNvSpPr>
                <a:spLocks/>
              </p:cNvSpPr>
              <p:nvPr/>
            </p:nvSpPr>
            <p:spPr bwMode="auto">
              <a:xfrm>
                <a:off x="2647822" y="629523"/>
                <a:ext cx="1434284" cy="1127176"/>
              </a:xfrm>
              <a:custGeom>
                <a:avLst/>
                <a:gdLst>
                  <a:gd name="T0" fmla="*/ 18 w 114"/>
                  <a:gd name="T1" fmla="*/ 43 h 92"/>
                  <a:gd name="T2" fmla="*/ 30 w 114"/>
                  <a:gd name="T3" fmla="*/ 43 h 92"/>
                  <a:gd name="T4" fmla="*/ 39 w 114"/>
                  <a:gd name="T5" fmla="*/ 44 h 92"/>
                  <a:gd name="T6" fmla="*/ 42 w 114"/>
                  <a:gd name="T7" fmla="*/ 40 h 92"/>
                  <a:gd name="T8" fmla="*/ 52 w 114"/>
                  <a:gd name="T9" fmla="*/ 35 h 92"/>
                  <a:gd name="T10" fmla="*/ 56 w 114"/>
                  <a:gd name="T11" fmla="*/ 33 h 92"/>
                  <a:gd name="T12" fmla="*/ 54 w 114"/>
                  <a:gd name="T13" fmla="*/ 32 h 92"/>
                  <a:gd name="T14" fmla="*/ 54 w 114"/>
                  <a:gd name="T15" fmla="*/ 30 h 92"/>
                  <a:gd name="T16" fmla="*/ 54 w 114"/>
                  <a:gd name="T17" fmla="*/ 29 h 92"/>
                  <a:gd name="T18" fmla="*/ 52 w 114"/>
                  <a:gd name="T19" fmla="*/ 28 h 92"/>
                  <a:gd name="T20" fmla="*/ 50 w 114"/>
                  <a:gd name="T21" fmla="*/ 27 h 92"/>
                  <a:gd name="T22" fmla="*/ 50 w 114"/>
                  <a:gd name="T23" fmla="*/ 24 h 92"/>
                  <a:gd name="T24" fmla="*/ 49 w 114"/>
                  <a:gd name="T25" fmla="*/ 21 h 92"/>
                  <a:gd name="T26" fmla="*/ 51 w 114"/>
                  <a:gd name="T27" fmla="*/ 16 h 92"/>
                  <a:gd name="T28" fmla="*/ 52 w 114"/>
                  <a:gd name="T29" fmla="*/ 14 h 92"/>
                  <a:gd name="T30" fmla="*/ 52 w 114"/>
                  <a:gd name="T31" fmla="*/ 12 h 92"/>
                  <a:gd name="T32" fmla="*/ 53 w 114"/>
                  <a:gd name="T33" fmla="*/ 8 h 92"/>
                  <a:gd name="T34" fmla="*/ 55 w 114"/>
                  <a:gd name="T35" fmla="*/ 6 h 92"/>
                  <a:gd name="T36" fmla="*/ 58 w 114"/>
                  <a:gd name="T37" fmla="*/ 4 h 92"/>
                  <a:gd name="T38" fmla="*/ 62 w 114"/>
                  <a:gd name="T39" fmla="*/ 0 h 92"/>
                  <a:gd name="T40" fmla="*/ 65 w 114"/>
                  <a:gd name="T41" fmla="*/ 4 h 92"/>
                  <a:gd name="T42" fmla="*/ 74 w 114"/>
                  <a:gd name="T43" fmla="*/ 10 h 92"/>
                  <a:gd name="T44" fmla="*/ 77 w 114"/>
                  <a:gd name="T45" fmla="*/ 11 h 92"/>
                  <a:gd name="T46" fmla="*/ 78 w 114"/>
                  <a:gd name="T47" fmla="*/ 23 h 92"/>
                  <a:gd name="T48" fmla="*/ 86 w 114"/>
                  <a:gd name="T49" fmla="*/ 15 h 92"/>
                  <a:gd name="T50" fmla="*/ 99 w 114"/>
                  <a:gd name="T51" fmla="*/ 23 h 92"/>
                  <a:gd name="T52" fmla="*/ 90 w 114"/>
                  <a:gd name="T53" fmla="*/ 37 h 92"/>
                  <a:gd name="T54" fmla="*/ 92 w 114"/>
                  <a:gd name="T55" fmla="*/ 45 h 92"/>
                  <a:gd name="T56" fmla="*/ 95 w 114"/>
                  <a:gd name="T57" fmla="*/ 52 h 92"/>
                  <a:gd name="T58" fmla="*/ 100 w 114"/>
                  <a:gd name="T59" fmla="*/ 51 h 92"/>
                  <a:gd name="T60" fmla="*/ 113 w 114"/>
                  <a:gd name="T61" fmla="*/ 56 h 92"/>
                  <a:gd name="T62" fmla="*/ 106 w 114"/>
                  <a:gd name="T63" fmla="*/ 59 h 92"/>
                  <a:gd name="T64" fmla="*/ 92 w 114"/>
                  <a:gd name="T65" fmla="*/ 60 h 92"/>
                  <a:gd name="T66" fmla="*/ 86 w 114"/>
                  <a:gd name="T67" fmla="*/ 84 h 92"/>
                  <a:gd name="T68" fmla="*/ 78 w 114"/>
                  <a:gd name="T69" fmla="*/ 88 h 92"/>
                  <a:gd name="T70" fmla="*/ 73 w 114"/>
                  <a:gd name="T71" fmla="*/ 82 h 92"/>
                  <a:gd name="T72" fmla="*/ 69 w 114"/>
                  <a:gd name="T73" fmla="*/ 75 h 92"/>
                  <a:gd name="T74" fmla="*/ 62 w 114"/>
                  <a:gd name="T75" fmla="*/ 79 h 92"/>
                  <a:gd name="T76" fmla="*/ 61 w 114"/>
                  <a:gd name="T77" fmla="*/ 80 h 92"/>
                  <a:gd name="T78" fmla="*/ 58 w 114"/>
                  <a:gd name="T79" fmla="*/ 82 h 92"/>
                  <a:gd name="T80" fmla="*/ 51 w 114"/>
                  <a:gd name="T81" fmla="*/ 84 h 92"/>
                  <a:gd name="T82" fmla="*/ 40 w 114"/>
                  <a:gd name="T83" fmla="*/ 89 h 92"/>
                  <a:gd name="T84" fmla="*/ 23 w 114"/>
                  <a:gd name="T85" fmla="*/ 91 h 92"/>
                  <a:gd name="T86" fmla="*/ 22 w 114"/>
                  <a:gd name="T87" fmla="*/ 87 h 92"/>
                  <a:gd name="T88" fmla="*/ 17 w 114"/>
                  <a:gd name="T89" fmla="*/ 92 h 92"/>
                  <a:gd name="T90" fmla="*/ 16 w 114"/>
                  <a:gd name="T91" fmla="*/ 90 h 92"/>
                  <a:gd name="T92" fmla="*/ 13 w 114"/>
                  <a:gd name="T93" fmla="*/ 87 h 92"/>
                  <a:gd name="T94" fmla="*/ 16 w 114"/>
                  <a:gd name="T95" fmla="*/ 85 h 92"/>
                  <a:gd name="T96" fmla="*/ 19 w 114"/>
                  <a:gd name="T97" fmla="*/ 84 h 92"/>
                  <a:gd name="T98" fmla="*/ 20 w 114"/>
                  <a:gd name="T99" fmla="*/ 81 h 92"/>
                  <a:gd name="T100" fmla="*/ 20 w 114"/>
                  <a:gd name="T101" fmla="*/ 78 h 92"/>
                  <a:gd name="T102" fmla="*/ 17 w 114"/>
                  <a:gd name="T103" fmla="*/ 77 h 92"/>
                  <a:gd name="T104" fmla="*/ 15 w 114"/>
                  <a:gd name="T105" fmla="*/ 76 h 92"/>
                  <a:gd name="T106" fmla="*/ 14 w 114"/>
                  <a:gd name="T107" fmla="*/ 74 h 92"/>
                  <a:gd name="T108" fmla="*/ 8 w 114"/>
                  <a:gd name="T109" fmla="*/ 74 h 92"/>
                  <a:gd name="T110" fmla="*/ 2 w 114"/>
                  <a:gd name="T111" fmla="*/ 60 h 92"/>
                  <a:gd name="T112" fmla="*/ 2 w 114"/>
                  <a:gd name="T113" fmla="*/ 57 h 92"/>
                  <a:gd name="T114" fmla="*/ 13 w 114"/>
                  <a:gd name="T115" fmla="*/ 44 h 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4"/>
                  <a:gd name="T175" fmla="*/ 0 h 92"/>
                  <a:gd name="T176" fmla="*/ 114 w 114"/>
                  <a:gd name="T177" fmla="*/ 92 h 9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4" h="92">
                    <a:moveTo>
                      <a:pt x="13" y="44"/>
                    </a:moveTo>
                    <a:lnTo>
                      <a:pt x="17" y="42"/>
                    </a:lnTo>
                    <a:lnTo>
                      <a:pt x="18" y="43"/>
                    </a:lnTo>
                    <a:lnTo>
                      <a:pt x="23" y="43"/>
                    </a:lnTo>
                    <a:lnTo>
                      <a:pt x="26" y="43"/>
                    </a:lnTo>
                    <a:lnTo>
                      <a:pt x="29" y="43"/>
                    </a:lnTo>
                    <a:lnTo>
                      <a:pt x="30" y="43"/>
                    </a:lnTo>
                    <a:lnTo>
                      <a:pt x="33" y="43"/>
                    </a:lnTo>
                    <a:lnTo>
                      <a:pt x="34" y="43"/>
                    </a:lnTo>
                    <a:lnTo>
                      <a:pt x="37" y="46"/>
                    </a:lnTo>
                    <a:lnTo>
                      <a:pt x="39" y="44"/>
                    </a:lnTo>
                    <a:lnTo>
                      <a:pt x="38" y="40"/>
                    </a:lnTo>
                    <a:lnTo>
                      <a:pt x="39" y="39"/>
                    </a:lnTo>
                    <a:lnTo>
                      <a:pt x="41" y="38"/>
                    </a:lnTo>
                    <a:lnTo>
                      <a:pt x="42" y="40"/>
                    </a:lnTo>
                    <a:lnTo>
                      <a:pt x="47" y="36"/>
                    </a:lnTo>
                    <a:lnTo>
                      <a:pt x="49" y="39"/>
                    </a:lnTo>
                    <a:lnTo>
                      <a:pt x="53" y="37"/>
                    </a:lnTo>
                    <a:lnTo>
                      <a:pt x="52" y="35"/>
                    </a:lnTo>
                    <a:lnTo>
                      <a:pt x="56" y="34"/>
                    </a:lnTo>
                    <a:lnTo>
                      <a:pt x="56" y="33"/>
                    </a:lnTo>
                    <a:lnTo>
                      <a:pt x="55" y="33"/>
                    </a:lnTo>
                    <a:lnTo>
                      <a:pt x="55" y="32"/>
                    </a:lnTo>
                    <a:lnTo>
                      <a:pt x="54" y="32"/>
                    </a:lnTo>
                    <a:lnTo>
                      <a:pt x="54" y="31"/>
                    </a:lnTo>
                    <a:lnTo>
                      <a:pt x="54" y="30"/>
                    </a:lnTo>
                    <a:lnTo>
                      <a:pt x="55" y="30"/>
                    </a:lnTo>
                    <a:lnTo>
                      <a:pt x="55" y="29"/>
                    </a:lnTo>
                    <a:lnTo>
                      <a:pt x="54" y="29"/>
                    </a:lnTo>
                    <a:lnTo>
                      <a:pt x="53" y="28"/>
                    </a:lnTo>
                    <a:lnTo>
                      <a:pt x="52" y="28"/>
                    </a:lnTo>
                    <a:lnTo>
                      <a:pt x="51" y="27"/>
                    </a:lnTo>
                    <a:lnTo>
                      <a:pt x="50" y="27"/>
                    </a:lnTo>
                    <a:lnTo>
                      <a:pt x="49" y="26"/>
                    </a:lnTo>
                    <a:lnTo>
                      <a:pt x="49" y="25"/>
                    </a:lnTo>
                    <a:lnTo>
                      <a:pt x="50" y="25"/>
                    </a:lnTo>
                    <a:lnTo>
                      <a:pt x="50" y="24"/>
                    </a:lnTo>
                    <a:lnTo>
                      <a:pt x="49" y="24"/>
                    </a:lnTo>
                    <a:lnTo>
                      <a:pt x="49" y="23"/>
                    </a:lnTo>
                    <a:lnTo>
                      <a:pt x="49" y="22"/>
                    </a:lnTo>
                    <a:lnTo>
                      <a:pt x="49" y="21"/>
                    </a:lnTo>
                    <a:lnTo>
                      <a:pt x="50" y="20"/>
                    </a:lnTo>
                    <a:lnTo>
                      <a:pt x="50" y="19"/>
                    </a:lnTo>
                    <a:lnTo>
                      <a:pt x="50" y="17"/>
                    </a:lnTo>
                    <a:lnTo>
                      <a:pt x="51" y="16"/>
                    </a:lnTo>
                    <a:lnTo>
                      <a:pt x="51" y="15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2" y="13"/>
                    </a:lnTo>
                    <a:lnTo>
                      <a:pt x="52" y="12"/>
                    </a:lnTo>
                    <a:lnTo>
                      <a:pt x="52" y="11"/>
                    </a:lnTo>
                    <a:lnTo>
                      <a:pt x="52" y="10"/>
                    </a:lnTo>
                    <a:lnTo>
                      <a:pt x="53" y="9"/>
                    </a:lnTo>
                    <a:lnTo>
                      <a:pt x="53" y="8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5" y="6"/>
                    </a:lnTo>
                    <a:lnTo>
                      <a:pt x="56" y="5"/>
                    </a:lnTo>
                    <a:lnTo>
                      <a:pt x="57" y="5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62" y="0"/>
                    </a:lnTo>
                    <a:lnTo>
                      <a:pt x="63" y="1"/>
                    </a:lnTo>
                    <a:lnTo>
                      <a:pt x="64" y="2"/>
                    </a:lnTo>
                    <a:lnTo>
                      <a:pt x="65" y="4"/>
                    </a:lnTo>
                    <a:lnTo>
                      <a:pt x="71" y="2"/>
                    </a:lnTo>
                    <a:lnTo>
                      <a:pt x="72" y="5"/>
                    </a:lnTo>
                    <a:lnTo>
                      <a:pt x="71" y="6"/>
                    </a:lnTo>
                    <a:lnTo>
                      <a:pt x="74" y="10"/>
                    </a:lnTo>
                    <a:lnTo>
                      <a:pt x="75" y="9"/>
                    </a:lnTo>
                    <a:lnTo>
                      <a:pt x="79" y="9"/>
                    </a:lnTo>
                    <a:lnTo>
                      <a:pt x="79" y="11"/>
                    </a:lnTo>
                    <a:lnTo>
                      <a:pt x="77" y="11"/>
                    </a:lnTo>
                    <a:lnTo>
                      <a:pt x="75" y="23"/>
                    </a:lnTo>
                    <a:lnTo>
                      <a:pt x="75" y="24"/>
                    </a:lnTo>
                    <a:lnTo>
                      <a:pt x="77" y="24"/>
                    </a:lnTo>
                    <a:lnTo>
                      <a:pt x="78" y="23"/>
                    </a:lnTo>
                    <a:lnTo>
                      <a:pt x="80" y="19"/>
                    </a:lnTo>
                    <a:lnTo>
                      <a:pt x="83" y="18"/>
                    </a:lnTo>
                    <a:lnTo>
                      <a:pt x="85" y="15"/>
                    </a:lnTo>
                    <a:lnTo>
                      <a:pt x="86" y="15"/>
                    </a:lnTo>
                    <a:lnTo>
                      <a:pt x="90" y="20"/>
                    </a:lnTo>
                    <a:lnTo>
                      <a:pt x="97" y="17"/>
                    </a:lnTo>
                    <a:lnTo>
                      <a:pt x="99" y="23"/>
                    </a:lnTo>
                    <a:lnTo>
                      <a:pt x="97" y="24"/>
                    </a:lnTo>
                    <a:lnTo>
                      <a:pt x="97" y="30"/>
                    </a:lnTo>
                    <a:lnTo>
                      <a:pt x="88" y="33"/>
                    </a:lnTo>
                    <a:lnTo>
                      <a:pt x="90" y="37"/>
                    </a:lnTo>
                    <a:lnTo>
                      <a:pt x="90" y="39"/>
                    </a:lnTo>
                    <a:lnTo>
                      <a:pt x="88" y="42"/>
                    </a:lnTo>
                    <a:lnTo>
                      <a:pt x="91" y="43"/>
                    </a:lnTo>
                    <a:lnTo>
                      <a:pt x="92" y="45"/>
                    </a:lnTo>
                    <a:lnTo>
                      <a:pt x="95" y="49"/>
                    </a:lnTo>
                    <a:lnTo>
                      <a:pt x="94" y="50"/>
                    </a:lnTo>
                    <a:lnTo>
                      <a:pt x="95" y="51"/>
                    </a:lnTo>
                    <a:lnTo>
                      <a:pt x="95" y="52"/>
                    </a:lnTo>
                    <a:lnTo>
                      <a:pt x="96" y="53"/>
                    </a:lnTo>
                    <a:lnTo>
                      <a:pt x="97" y="53"/>
                    </a:lnTo>
                    <a:lnTo>
                      <a:pt x="98" y="51"/>
                    </a:lnTo>
                    <a:lnTo>
                      <a:pt x="100" y="51"/>
                    </a:lnTo>
                    <a:lnTo>
                      <a:pt x="105" y="51"/>
                    </a:lnTo>
                    <a:lnTo>
                      <a:pt x="106" y="51"/>
                    </a:lnTo>
                    <a:lnTo>
                      <a:pt x="114" y="54"/>
                    </a:lnTo>
                    <a:lnTo>
                      <a:pt x="113" y="56"/>
                    </a:lnTo>
                    <a:lnTo>
                      <a:pt x="111" y="59"/>
                    </a:lnTo>
                    <a:lnTo>
                      <a:pt x="108" y="60"/>
                    </a:lnTo>
                    <a:lnTo>
                      <a:pt x="108" y="59"/>
                    </a:lnTo>
                    <a:lnTo>
                      <a:pt x="106" y="59"/>
                    </a:lnTo>
                    <a:lnTo>
                      <a:pt x="106" y="58"/>
                    </a:lnTo>
                    <a:lnTo>
                      <a:pt x="102" y="60"/>
                    </a:lnTo>
                    <a:lnTo>
                      <a:pt x="100" y="56"/>
                    </a:lnTo>
                    <a:lnTo>
                      <a:pt x="92" y="60"/>
                    </a:lnTo>
                    <a:lnTo>
                      <a:pt x="88" y="66"/>
                    </a:lnTo>
                    <a:lnTo>
                      <a:pt x="91" y="72"/>
                    </a:lnTo>
                    <a:lnTo>
                      <a:pt x="81" y="78"/>
                    </a:lnTo>
                    <a:lnTo>
                      <a:pt x="86" y="84"/>
                    </a:lnTo>
                    <a:lnTo>
                      <a:pt x="88" y="87"/>
                    </a:lnTo>
                    <a:lnTo>
                      <a:pt x="79" y="91"/>
                    </a:lnTo>
                    <a:lnTo>
                      <a:pt x="77" y="89"/>
                    </a:lnTo>
                    <a:lnTo>
                      <a:pt x="78" y="88"/>
                    </a:lnTo>
                    <a:lnTo>
                      <a:pt x="77" y="87"/>
                    </a:lnTo>
                    <a:lnTo>
                      <a:pt x="76" y="87"/>
                    </a:lnTo>
                    <a:lnTo>
                      <a:pt x="74" y="84"/>
                    </a:lnTo>
                    <a:lnTo>
                      <a:pt x="73" y="82"/>
                    </a:lnTo>
                    <a:lnTo>
                      <a:pt x="72" y="80"/>
                    </a:lnTo>
                    <a:lnTo>
                      <a:pt x="71" y="79"/>
                    </a:lnTo>
                    <a:lnTo>
                      <a:pt x="70" y="77"/>
                    </a:lnTo>
                    <a:lnTo>
                      <a:pt x="69" y="75"/>
                    </a:lnTo>
                    <a:lnTo>
                      <a:pt x="67" y="75"/>
                    </a:lnTo>
                    <a:lnTo>
                      <a:pt x="63" y="78"/>
                    </a:lnTo>
                    <a:lnTo>
                      <a:pt x="62" y="79"/>
                    </a:lnTo>
                    <a:lnTo>
                      <a:pt x="62" y="80"/>
                    </a:lnTo>
                    <a:lnTo>
                      <a:pt x="61" y="80"/>
                    </a:lnTo>
                    <a:lnTo>
                      <a:pt x="61" y="81"/>
                    </a:lnTo>
                    <a:lnTo>
                      <a:pt x="59" y="82"/>
                    </a:lnTo>
                    <a:lnTo>
                      <a:pt x="58" y="83"/>
                    </a:lnTo>
                    <a:lnTo>
                      <a:pt x="58" y="82"/>
                    </a:lnTo>
                    <a:lnTo>
                      <a:pt x="57" y="82"/>
                    </a:lnTo>
                    <a:lnTo>
                      <a:pt x="56" y="83"/>
                    </a:lnTo>
                    <a:lnTo>
                      <a:pt x="52" y="84"/>
                    </a:lnTo>
                    <a:lnTo>
                      <a:pt x="51" y="84"/>
                    </a:lnTo>
                    <a:lnTo>
                      <a:pt x="50" y="85"/>
                    </a:lnTo>
                    <a:lnTo>
                      <a:pt x="49" y="86"/>
                    </a:lnTo>
                    <a:lnTo>
                      <a:pt x="48" y="87"/>
                    </a:lnTo>
                    <a:lnTo>
                      <a:pt x="40" y="89"/>
                    </a:lnTo>
                    <a:lnTo>
                      <a:pt x="36" y="92"/>
                    </a:lnTo>
                    <a:lnTo>
                      <a:pt x="25" y="89"/>
                    </a:lnTo>
                    <a:lnTo>
                      <a:pt x="24" y="91"/>
                    </a:lnTo>
                    <a:lnTo>
                      <a:pt x="23" y="91"/>
                    </a:lnTo>
                    <a:lnTo>
                      <a:pt x="22" y="91"/>
                    </a:lnTo>
                    <a:lnTo>
                      <a:pt x="23" y="89"/>
                    </a:lnTo>
                    <a:lnTo>
                      <a:pt x="23" y="88"/>
                    </a:lnTo>
                    <a:lnTo>
                      <a:pt x="22" y="87"/>
                    </a:lnTo>
                    <a:lnTo>
                      <a:pt x="21" y="90"/>
                    </a:lnTo>
                    <a:lnTo>
                      <a:pt x="18" y="89"/>
                    </a:lnTo>
                    <a:lnTo>
                      <a:pt x="18" y="92"/>
                    </a:lnTo>
                    <a:lnTo>
                      <a:pt x="17" y="92"/>
                    </a:lnTo>
                    <a:lnTo>
                      <a:pt x="16" y="91"/>
                    </a:lnTo>
                    <a:lnTo>
                      <a:pt x="17" y="90"/>
                    </a:lnTo>
                    <a:lnTo>
                      <a:pt x="16" y="90"/>
                    </a:lnTo>
                    <a:lnTo>
                      <a:pt x="16" y="89"/>
                    </a:lnTo>
                    <a:lnTo>
                      <a:pt x="15" y="88"/>
                    </a:lnTo>
                    <a:lnTo>
                      <a:pt x="14" y="88"/>
                    </a:lnTo>
                    <a:lnTo>
                      <a:pt x="13" y="87"/>
                    </a:lnTo>
                    <a:lnTo>
                      <a:pt x="14" y="86"/>
                    </a:lnTo>
                    <a:lnTo>
                      <a:pt x="15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4"/>
                    </a:lnTo>
                    <a:lnTo>
                      <a:pt x="19" y="84"/>
                    </a:lnTo>
                    <a:lnTo>
                      <a:pt x="19" y="83"/>
                    </a:lnTo>
                    <a:lnTo>
                      <a:pt x="19" y="82"/>
                    </a:lnTo>
                    <a:lnTo>
                      <a:pt x="20" y="82"/>
                    </a:lnTo>
                    <a:lnTo>
                      <a:pt x="20" y="81"/>
                    </a:lnTo>
                    <a:lnTo>
                      <a:pt x="20" y="79"/>
                    </a:lnTo>
                    <a:lnTo>
                      <a:pt x="21" y="79"/>
                    </a:lnTo>
                    <a:lnTo>
                      <a:pt x="20" y="78"/>
                    </a:lnTo>
                    <a:lnTo>
                      <a:pt x="18" y="78"/>
                    </a:lnTo>
                    <a:lnTo>
                      <a:pt x="17" y="77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5" y="76"/>
                    </a:lnTo>
                    <a:lnTo>
                      <a:pt x="14" y="76"/>
                    </a:lnTo>
                    <a:lnTo>
                      <a:pt x="14" y="75"/>
                    </a:lnTo>
                    <a:lnTo>
                      <a:pt x="14" y="74"/>
                    </a:lnTo>
                    <a:lnTo>
                      <a:pt x="13" y="73"/>
                    </a:lnTo>
                    <a:lnTo>
                      <a:pt x="12" y="73"/>
                    </a:lnTo>
                    <a:lnTo>
                      <a:pt x="9" y="74"/>
                    </a:lnTo>
                    <a:lnTo>
                      <a:pt x="8" y="74"/>
                    </a:lnTo>
                    <a:lnTo>
                      <a:pt x="5" y="72"/>
                    </a:lnTo>
                    <a:lnTo>
                      <a:pt x="3" y="71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3" y="60"/>
                    </a:lnTo>
                    <a:lnTo>
                      <a:pt x="3" y="59"/>
                    </a:lnTo>
                    <a:lnTo>
                      <a:pt x="2" y="58"/>
                    </a:lnTo>
                    <a:lnTo>
                      <a:pt x="2" y="57"/>
                    </a:lnTo>
                    <a:lnTo>
                      <a:pt x="2" y="56"/>
                    </a:lnTo>
                    <a:lnTo>
                      <a:pt x="7" y="46"/>
                    </a:lnTo>
                    <a:lnTo>
                      <a:pt x="11" y="47"/>
                    </a:lnTo>
                    <a:lnTo>
                      <a:pt x="13" y="44"/>
                    </a:lnTo>
                    <a:close/>
                  </a:path>
                </a:pathLst>
              </a:custGeom>
              <a:gradFill>
                <a:gsLst>
                  <a:gs pos="50000">
                    <a:srgbClr val="97EBFF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gradFill>
                  <a:gsLst>
                    <a:gs pos="50000">
                      <a:srgbClr val="66FFFF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57" name="110"/>
              <p:cNvSpPr>
                <a:spLocks/>
              </p:cNvSpPr>
              <p:nvPr/>
            </p:nvSpPr>
            <p:spPr bwMode="auto">
              <a:xfrm>
                <a:off x="2465962" y="2126191"/>
                <a:ext cx="1019097" cy="820878"/>
              </a:xfrm>
              <a:custGeom>
                <a:avLst/>
                <a:gdLst>
                  <a:gd name="T0" fmla="*/ 15 w 81"/>
                  <a:gd name="T1" fmla="*/ 5 h 67"/>
                  <a:gd name="T2" fmla="*/ 18 w 81"/>
                  <a:gd name="T3" fmla="*/ 1 h 67"/>
                  <a:gd name="T4" fmla="*/ 20 w 81"/>
                  <a:gd name="T5" fmla="*/ 2 h 67"/>
                  <a:gd name="T6" fmla="*/ 23 w 81"/>
                  <a:gd name="T7" fmla="*/ 1 h 67"/>
                  <a:gd name="T8" fmla="*/ 27 w 81"/>
                  <a:gd name="T9" fmla="*/ 0 h 67"/>
                  <a:gd name="T10" fmla="*/ 28 w 81"/>
                  <a:gd name="T11" fmla="*/ 3 h 67"/>
                  <a:gd name="T12" fmla="*/ 28 w 81"/>
                  <a:gd name="T13" fmla="*/ 6 h 67"/>
                  <a:gd name="T14" fmla="*/ 29 w 81"/>
                  <a:gd name="T15" fmla="*/ 6 h 67"/>
                  <a:gd name="T16" fmla="*/ 31 w 81"/>
                  <a:gd name="T17" fmla="*/ 6 h 67"/>
                  <a:gd name="T18" fmla="*/ 34 w 81"/>
                  <a:gd name="T19" fmla="*/ 6 h 67"/>
                  <a:gd name="T20" fmla="*/ 37 w 81"/>
                  <a:gd name="T21" fmla="*/ 6 h 67"/>
                  <a:gd name="T22" fmla="*/ 40 w 81"/>
                  <a:gd name="T23" fmla="*/ 2 h 67"/>
                  <a:gd name="T24" fmla="*/ 44 w 81"/>
                  <a:gd name="T25" fmla="*/ 4 h 67"/>
                  <a:gd name="T26" fmla="*/ 49 w 81"/>
                  <a:gd name="T27" fmla="*/ 7 h 67"/>
                  <a:gd name="T28" fmla="*/ 48 w 81"/>
                  <a:gd name="T29" fmla="*/ 9 h 67"/>
                  <a:gd name="T30" fmla="*/ 51 w 81"/>
                  <a:gd name="T31" fmla="*/ 8 h 67"/>
                  <a:gd name="T32" fmla="*/ 58 w 81"/>
                  <a:gd name="T33" fmla="*/ 6 h 67"/>
                  <a:gd name="T34" fmla="*/ 63 w 81"/>
                  <a:gd name="T35" fmla="*/ 5 h 67"/>
                  <a:gd name="T36" fmla="*/ 66 w 81"/>
                  <a:gd name="T37" fmla="*/ 8 h 67"/>
                  <a:gd name="T38" fmla="*/ 70 w 81"/>
                  <a:gd name="T39" fmla="*/ 12 h 67"/>
                  <a:gd name="T40" fmla="*/ 74 w 81"/>
                  <a:gd name="T41" fmla="*/ 18 h 67"/>
                  <a:gd name="T42" fmla="*/ 77 w 81"/>
                  <a:gd name="T43" fmla="*/ 24 h 67"/>
                  <a:gd name="T44" fmla="*/ 77 w 81"/>
                  <a:gd name="T45" fmla="*/ 33 h 67"/>
                  <a:gd name="T46" fmla="*/ 77 w 81"/>
                  <a:gd name="T47" fmla="*/ 36 h 67"/>
                  <a:gd name="T48" fmla="*/ 73 w 81"/>
                  <a:gd name="T49" fmla="*/ 39 h 67"/>
                  <a:gd name="T50" fmla="*/ 69 w 81"/>
                  <a:gd name="T51" fmla="*/ 38 h 67"/>
                  <a:gd name="T52" fmla="*/ 55 w 81"/>
                  <a:gd name="T53" fmla="*/ 44 h 67"/>
                  <a:gd name="T54" fmla="*/ 51 w 81"/>
                  <a:gd name="T55" fmla="*/ 42 h 67"/>
                  <a:gd name="T56" fmla="*/ 49 w 81"/>
                  <a:gd name="T57" fmla="*/ 41 h 67"/>
                  <a:gd name="T58" fmla="*/ 47 w 81"/>
                  <a:gd name="T59" fmla="*/ 38 h 67"/>
                  <a:gd name="T60" fmla="*/ 46 w 81"/>
                  <a:gd name="T61" fmla="*/ 38 h 67"/>
                  <a:gd name="T62" fmla="*/ 45 w 81"/>
                  <a:gd name="T63" fmla="*/ 38 h 67"/>
                  <a:gd name="T64" fmla="*/ 44 w 81"/>
                  <a:gd name="T65" fmla="*/ 40 h 67"/>
                  <a:gd name="T66" fmla="*/ 43 w 81"/>
                  <a:gd name="T67" fmla="*/ 45 h 67"/>
                  <a:gd name="T68" fmla="*/ 40 w 81"/>
                  <a:gd name="T69" fmla="*/ 47 h 67"/>
                  <a:gd name="T70" fmla="*/ 37 w 81"/>
                  <a:gd name="T71" fmla="*/ 44 h 67"/>
                  <a:gd name="T72" fmla="*/ 20 w 81"/>
                  <a:gd name="T73" fmla="*/ 67 h 67"/>
                  <a:gd name="T74" fmla="*/ 14 w 81"/>
                  <a:gd name="T75" fmla="*/ 66 h 67"/>
                  <a:gd name="T76" fmla="*/ 9 w 81"/>
                  <a:gd name="T77" fmla="*/ 63 h 67"/>
                  <a:gd name="T78" fmla="*/ 2 w 81"/>
                  <a:gd name="T79" fmla="*/ 59 h 67"/>
                  <a:gd name="T80" fmla="*/ 0 w 81"/>
                  <a:gd name="T81" fmla="*/ 42 h 67"/>
                  <a:gd name="T82" fmla="*/ 3 w 81"/>
                  <a:gd name="T83" fmla="*/ 42 h 67"/>
                  <a:gd name="T84" fmla="*/ 5 w 81"/>
                  <a:gd name="T85" fmla="*/ 45 h 67"/>
                  <a:gd name="T86" fmla="*/ 11 w 81"/>
                  <a:gd name="T87" fmla="*/ 35 h 67"/>
                  <a:gd name="T88" fmla="*/ 13 w 81"/>
                  <a:gd name="T89" fmla="*/ 31 h 67"/>
                  <a:gd name="T90" fmla="*/ 14 w 81"/>
                  <a:gd name="T91" fmla="*/ 30 h 67"/>
                  <a:gd name="T92" fmla="*/ 14 w 81"/>
                  <a:gd name="T93" fmla="*/ 25 h 67"/>
                  <a:gd name="T94" fmla="*/ 11 w 81"/>
                  <a:gd name="T95" fmla="*/ 22 h 67"/>
                  <a:gd name="T96" fmla="*/ 9 w 81"/>
                  <a:gd name="T97" fmla="*/ 20 h 67"/>
                  <a:gd name="T98" fmla="*/ 6 w 81"/>
                  <a:gd name="T99" fmla="*/ 13 h 67"/>
                  <a:gd name="T100" fmla="*/ 3 w 81"/>
                  <a:gd name="T101" fmla="*/ 12 h 67"/>
                  <a:gd name="T102" fmla="*/ 10 w 81"/>
                  <a:gd name="T103" fmla="*/ 9 h 67"/>
                  <a:gd name="T104" fmla="*/ 12 w 81"/>
                  <a:gd name="T105" fmla="*/ 7 h 6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1"/>
                  <a:gd name="T160" fmla="*/ 0 h 67"/>
                  <a:gd name="T161" fmla="*/ 81 w 81"/>
                  <a:gd name="T162" fmla="*/ 67 h 6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1" h="67">
                    <a:moveTo>
                      <a:pt x="13" y="6"/>
                    </a:moveTo>
                    <a:lnTo>
                      <a:pt x="14" y="6"/>
                    </a:lnTo>
                    <a:lnTo>
                      <a:pt x="15" y="5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18" y="1"/>
                    </a:lnTo>
                    <a:lnTo>
                      <a:pt x="19" y="2"/>
                    </a:lnTo>
                    <a:lnTo>
                      <a:pt x="20" y="3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8" y="7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3" y="3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5"/>
                    </a:lnTo>
                    <a:lnTo>
                      <a:pt x="47" y="6"/>
                    </a:lnTo>
                    <a:lnTo>
                      <a:pt x="49" y="7"/>
                    </a:lnTo>
                    <a:lnTo>
                      <a:pt x="48" y="8"/>
                    </a:lnTo>
                    <a:lnTo>
                      <a:pt x="48" y="9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1" y="9"/>
                    </a:lnTo>
                    <a:lnTo>
                      <a:pt x="51" y="8"/>
                    </a:lnTo>
                    <a:lnTo>
                      <a:pt x="53" y="9"/>
                    </a:lnTo>
                    <a:lnTo>
                      <a:pt x="58" y="7"/>
                    </a:lnTo>
                    <a:lnTo>
                      <a:pt x="58" y="6"/>
                    </a:lnTo>
                    <a:lnTo>
                      <a:pt x="61" y="4"/>
                    </a:lnTo>
                    <a:lnTo>
                      <a:pt x="63" y="5"/>
                    </a:lnTo>
                    <a:lnTo>
                      <a:pt x="64" y="5"/>
                    </a:lnTo>
                    <a:lnTo>
                      <a:pt x="65" y="6"/>
                    </a:lnTo>
                    <a:lnTo>
                      <a:pt x="65" y="7"/>
                    </a:lnTo>
                    <a:lnTo>
                      <a:pt x="66" y="8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69" y="9"/>
                    </a:lnTo>
                    <a:lnTo>
                      <a:pt x="70" y="12"/>
                    </a:lnTo>
                    <a:lnTo>
                      <a:pt x="71" y="13"/>
                    </a:lnTo>
                    <a:lnTo>
                      <a:pt x="71" y="14"/>
                    </a:lnTo>
                    <a:lnTo>
                      <a:pt x="74" y="18"/>
                    </a:lnTo>
                    <a:lnTo>
                      <a:pt x="75" y="19"/>
                    </a:lnTo>
                    <a:lnTo>
                      <a:pt x="73" y="21"/>
                    </a:lnTo>
                    <a:lnTo>
                      <a:pt x="77" y="25"/>
                    </a:lnTo>
                    <a:lnTo>
                      <a:pt x="77" y="24"/>
                    </a:lnTo>
                    <a:lnTo>
                      <a:pt x="79" y="22"/>
                    </a:lnTo>
                    <a:lnTo>
                      <a:pt x="81" y="25"/>
                    </a:lnTo>
                    <a:lnTo>
                      <a:pt x="77" y="33"/>
                    </a:lnTo>
                    <a:lnTo>
                      <a:pt x="77" y="34"/>
                    </a:lnTo>
                    <a:lnTo>
                      <a:pt x="77" y="35"/>
                    </a:lnTo>
                    <a:lnTo>
                      <a:pt x="78" y="35"/>
                    </a:lnTo>
                    <a:lnTo>
                      <a:pt x="77" y="36"/>
                    </a:lnTo>
                    <a:lnTo>
                      <a:pt x="77" y="38"/>
                    </a:lnTo>
                    <a:lnTo>
                      <a:pt x="76" y="39"/>
                    </a:lnTo>
                    <a:lnTo>
                      <a:pt x="75" y="39"/>
                    </a:lnTo>
                    <a:lnTo>
                      <a:pt x="73" y="39"/>
                    </a:lnTo>
                    <a:lnTo>
                      <a:pt x="72" y="40"/>
                    </a:lnTo>
                    <a:lnTo>
                      <a:pt x="71" y="40"/>
                    </a:lnTo>
                    <a:lnTo>
                      <a:pt x="69" y="40"/>
                    </a:lnTo>
                    <a:lnTo>
                      <a:pt x="69" y="38"/>
                    </a:lnTo>
                    <a:lnTo>
                      <a:pt x="67" y="38"/>
                    </a:lnTo>
                    <a:lnTo>
                      <a:pt x="66" y="39"/>
                    </a:lnTo>
                    <a:lnTo>
                      <a:pt x="66" y="40"/>
                    </a:lnTo>
                    <a:lnTo>
                      <a:pt x="55" y="44"/>
                    </a:lnTo>
                    <a:lnTo>
                      <a:pt x="54" y="44"/>
                    </a:lnTo>
                    <a:lnTo>
                      <a:pt x="53" y="43"/>
                    </a:lnTo>
                    <a:lnTo>
                      <a:pt x="52" y="42"/>
                    </a:lnTo>
                    <a:lnTo>
                      <a:pt x="51" y="42"/>
                    </a:lnTo>
                    <a:lnTo>
                      <a:pt x="50" y="41"/>
                    </a:lnTo>
                    <a:lnTo>
                      <a:pt x="49" y="41"/>
                    </a:lnTo>
                    <a:lnTo>
                      <a:pt x="48" y="41"/>
                    </a:lnTo>
                    <a:lnTo>
                      <a:pt x="48" y="40"/>
                    </a:lnTo>
                    <a:lnTo>
                      <a:pt x="48" y="39"/>
                    </a:lnTo>
                    <a:lnTo>
                      <a:pt x="47" y="38"/>
                    </a:lnTo>
                    <a:lnTo>
                      <a:pt x="46" y="38"/>
                    </a:lnTo>
                    <a:lnTo>
                      <a:pt x="45" y="37"/>
                    </a:lnTo>
                    <a:lnTo>
                      <a:pt x="45" y="38"/>
                    </a:lnTo>
                    <a:lnTo>
                      <a:pt x="44" y="38"/>
                    </a:lnTo>
                    <a:lnTo>
                      <a:pt x="44" y="39"/>
                    </a:lnTo>
                    <a:lnTo>
                      <a:pt x="44" y="40"/>
                    </a:lnTo>
                    <a:lnTo>
                      <a:pt x="44" y="42"/>
                    </a:lnTo>
                    <a:lnTo>
                      <a:pt x="44" y="43"/>
                    </a:lnTo>
                    <a:lnTo>
                      <a:pt x="43" y="45"/>
                    </a:lnTo>
                    <a:lnTo>
                      <a:pt x="42" y="45"/>
                    </a:lnTo>
                    <a:lnTo>
                      <a:pt x="42" y="47"/>
                    </a:lnTo>
                    <a:lnTo>
                      <a:pt x="41" y="47"/>
                    </a:lnTo>
                    <a:lnTo>
                      <a:pt x="40" y="47"/>
                    </a:lnTo>
                    <a:lnTo>
                      <a:pt x="39" y="47"/>
                    </a:lnTo>
                    <a:lnTo>
                      <a:pt x="38" y="46"/>
                    </a:lnTo>
                    <a:lnTo>
                      <a:pt x="38" y="45"/>
                    </a:lnTo>
                    <a:lnTo>
                      <a:pt x="37" y="44"/>
                    </a:lnTo>
                    <a:lnTo>
                      <a:pt x="23" y="54"/>
                    </a:lnTo>
                    <a:lnTo>
                      <a:pt x="29" y="61"/>
                    </a:lnTo>
                    <a:lnTo>
                      <a:pt x="21" y="66"/>
                    </a:lnTo>
                    <a:lnTo>
                      <a:pt x="20" y="67"/>
                    </a:lnTo>
                    <a:lnTo>
                      <a:pt x="19" y="67"/>
                    </a:lnTo>
                    <a:lnTo>
                      <a:pt x="18" y="67"/>
                    </a:lnTo>
                    <a:lnTo>
                      <a:pt x="14" y="66"/>
                    </a:lnTo>
                    <a:lnTo>
                      <a:pt x="14" y="63"/>
                    </a:lnTo>
                    <a:lnTo>
                      <a:pt x="12" y="63"/>
                    </a:lnTo>
                    <a:lnTo>
                      <a:pt x="10" y="63"/>
                    </a:lnTo>
                    <a:lnTo>
                      <a:pt x="9" y="63"/>
                    </a:lnTo>
                    <a:lnTo>
                      <a:pt x="9" y="60"/>
                    </a:lnTo>
                    <a:lnTo>
                      <a:pt x="4" y="60"/>
                    </a:lnTo>
                    <a:lnTo>
                      <a:pt x="3" y="60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2" y="42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5" y="45"/>
                    </a:lnTo>
                    <a:lnTo>
                      <a:pt x="6" y="45"/>
                    </a:lnTo>
                    <a:lnTo>
                      <a:pt x="9" y="37"/>
                    </a:lnTo>
                    <a:lnTo>
                      <a:pt x="11" y="36"/>
                    </a:lnTo>
                    <a:lnTo>
                      <a:pt x="11" y="35"/>
                    </a:lnTo>
                    <a:lnTo>
                      <a:pt x="12" y="34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3" y="31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4" y="30"/>
                    </a:lnTo>
                    <a:lnTo>
                      <a:pt x="15" y="28"/>
                    </a:lnTo>
                    <a:lnTo>
                      <a:pt x="14" y="26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3" y="22"/>
                    </a:lnTo>
                    <a:lnTo>
                      <a:pt x="11" y="22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2" y="7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81DEFF">
                  <a:alpha val="70980"/>
                </a:srgbClr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58" name="60"/>
              <p:cNvSpPr>
                <a:spLocks/>
              </p:cNvSpPr>
              <p:nvPr/>
            </p:nvSpPr>
            <p:spPr bwMode="auto">
              <a:xfrm>
                <a:off x="12582" y="1212940"/>
                <a:ext cx="1119748" cy="1053665"/>
              </a:xfrm>
              <a:custGeom>
                <a:avLst/>
                <a:gdLst>
                  <a:gd name="T0" fmla="*/ 71 w 89"/>
                  <a:gd name="T1" fmla="*/ 5 h 86"/>
                  <a:gd name="T2" fmla="*/ 75 w 89"/>
                  <a:gd name="T3" fmla="*/ 7 h 86"/>
                  <a:gd name="T4" fmla="*/ 78 w 89"/>
                  <a:gd name="T5" fmla="*/ 7 h 86"/>
                  <a:gd name="T6" fmla="*/ 79 w 89"/>
                  <a:gd name="T7" fmla="*/ 9 h 86"/>
                  <a:gd name="T8" fmla="*/ 77 w 89"/>
                  <a:gd name="T9" fmla="*/ 11 h 86"/>
                  <a:gd name="T10" fmla="*/ 75 w 89"/>
                  <a:gd name="T11" fmla="*/ 13 h 86"/>
                  <a:gd name="T12" fmla="*/ 74 w 89"/>
                  <a:gd name="T13" fmla="*/ 16 h 86"/>
                  <a:gd name="T14" fmla="*/ 71 w 89"/>
                  <a:gd name="T15" fmla="*/ 15 h 86"/>
                  <a:gd name="T16" fmla="*/ 73 w 89"/>
                  <a:gd name="T17" fmla="*/ 20 h 86"/>
                  <a:gd name="T18" fmla="*/ 77 w 89"/>
                  <a:gd name="T19" fmla="*/ 22 h 86"/>
                  <a:gd name="T20" fmla="*/ 81 w 89"/>
                  <a:gd name="T21" fmla="*/ 22 h 86"/>
                  <a:gd name="T22" fmla="*/ 84 w 89"/>
                  <a:gd name="T23" fmla="*/ 22 h 86"/>
                  <a:gd name="T24" fmla="*/ 86 w 89"/>
                  <a:gd name="T25" fmla="*/ 23 h 86"/>
                  <a:gd name="T26" fmla="*/ 88 w 89"/>
                  <a:gd name="T27" fmla="*/ 26 h 86"/>
                  <a:gd name="T28" fmla="*/ 89 w 89"/>
                  <a:gd name="T29" fmla="*/ 27 h 86"/>
                  <a:gd name="T30" fmla="*/ 88 w 89"/>
                  <a:gd name="T31" fmla="*/ 28 h 86"/>
                  <a:gd name="T32" fmla="*/ 86 w 89"/>
                  <a:gd name="T33" fmla="*/ 29 h 86"/>
                  <a:gd name="T34" fmla="*/ 87 w 89"/>
                  <a:gd name="T35" fmla="*/ 35 h 86"/>
                  <a:gd name="T36" fmla="*/ 83 w 89"/>
                  <a:gd name="T37" fmla="*/ 31 h 86"/>
                  <a:gd name="T38" fmla="*/ 79 w 89"/>
                  <a:gd name="T39" fmla="*/ 39 h 86"/>
                  <a:gd name="T40" fmla="*/ 65 w 89"/>
                  <a:gd name="T41" fmla="*/ 45 h 86"/>
                  <a:gd name="T42" fmla="*/ 56 w 89"/>
                  <a:gd name="T43" fmla="*/ 49 h 86"/>
                  <a:gd name="T44" fmla="*/ 57 w 89"/>
                  <a:gd name="T45" fmla="*/ 57 h 86"/>
                  <a:gd name="T46" fmla="*/ 51 w 89"/>
                  <a:gd name="T47" fmla="*/ 60 h 86"/>
                  <a:gd name="T48" fmla="*/ 47 w 89"/>
                  <a:gd name="T49" fmla="*/ 60 h 86"/>
                  <a:gd name="T50" fmla="*/ 45 w 89"/>
                  <a:gd name="T51" fmla="*/ 63 h 86"/>
                  <a:gd name="T52" fmla="*/ 35 w 89"/>
                  <a:gd name="T53" fmla="*/ 57 h 86"/>
                  <a:gd name="T54" fmla="*/ 35 w 89"/>
                  <a:gd name="T55" fmla="*/ 67 h 86"/>
                  <a:gd name="T56" fmla="*/ 41 w 89"/>
                  <a:gd name="T57" fmla="*/ 74 h 86"/>
                  <a:gd name="T58" fmla="*/ 38 w 89"/>
                  <a:gd name="T59" fmla="*/ 78 h 86"/>
                  <a:gd name="T60" fmla="*/ 36 w 89"/>
                  <a:gd name="T61" fmla="*/ 83 h 86"/>
                  <a:gd name="T62" fmla="*/ 23 w 89"/>
                  <a:gd name="T63" fmla="*/ 86 h 86"/>
                  <a:gd name="T64" fmla="*/ 1 w 89"/>
                  <a:gd name="T65" fmla="*/ 42 h 86"/>
                  <a:gd name="T66" fmla="*/ 4 w 89"/>
                  <a:gd name="T67" fmla="*/ 35 h 86"/>
                  <a:gd name="T68" fmla="*/ 4 w 89"/>
                  <a:gd name="T69" fmla="*/ 27 h 86"/>
                  <a:gd name="T70" fmla="*/ 7 w 89"/>
                  <a:gd name="T71" fmla="*/ 22 h 86"/>
                  <a:gd name="T72" fmla="*/ 13 w 89"/>
                  <a:gd name="T73" fmla="*/ 19 h 86"/>
                  <a:gd name="T74" fmla="*/ 7 w 89"/>
                  <a:gd name="T75" fmla="*/ 16 h 86"/>
                  <a:gd name="T76" fmla="*/ 5 w 89"/>
                  <a:gd name="T77" fmla="*/ 14 h 86"/>
                  <a:gd name="T78" fmla="*/ 5 w 89"/>
                  <a:gd name="T79" fmla="*/ 6 h 86"/>
                  <a:gd name="T80" fmla="*/ 8 w 89"/>
                  <a:gd name="T81" fmla="*/ 5 h 86"/>
                  <a:gd name="T82" fmla="*/ 11 w 89"/>
                  <a:gd name="T83" fmla="*/ 5 h 86"/>
                  <a:gd name="T84" fmla="*/ 13 w 89"/>
                  <a:gd name="T85" fmla="*/ 7 h 86"/>
                  <a:gd name="T86" fmla="*/ 16 w 89"/>
                  <a:gd name="T87" fmla="*/ 7 h 86"/>
                  <a:gd name="T88" fmla="*/ 20 w 89"/>
                  <a:gd name="T89" fmla="*/ 7 h 86"/>
                  <a:gd name="T90" fmla="*/ 23 w 89"/>
                  <a:gd name="T91" fmla="*/ 7 h 86"/>
                  <a:gd name="T92" fmla="*/ 24 w 89"/>
                  <a:gd name="T93" fmla="*/ 2 h 86"/>
                  <a:gd name="T94" fmla="*/ 29 w 89"/>
                  <a:gd name="T95" fmla="*/ 11 h 86"/>
                  <a:gd name="T96" fmla="*/ 31 w 89"/>
                  <a:gd name="T97" fmla="*/ 16 h 86"/>
                  <a:gd name="T98" fmla="*/ 31 w 89"/>
                  <a:gd name="T99" fmla="*/ 18 h 86"/>
                  <a:gd name="T100" fmla="*/ 33 w 89"/>
                  <a:gd name="T101" fmla="*/ 19 h 86"/>
                  <a:gd name="T102" fmla="*/ 36 w 89"/>
                  <a:gd name="T103" fmla="*/ 20 h 86"/>
                  <a:gd name="T104" fmla="*/ 39 w 89"/>
                  <a:gd name="T105" fmla="*/ 22 h 86"/>
                  <a:gd name="T106" fmla="*/ 40 w 89"/>
                  <a:gd name="T107" fmla="*/ 21 h 86"/>
                  <a:gd name="T108" fmla="*/ 44 w 89"/>
                  <a:gd name="T109" fmla="*/ 18 h 86"/>
                  <a:gd name="T110" fmla="*/ 54 w 89"/>
                  <a:gd name="T111" fmla="*/ 20 h 86"/>
                  <a:gd name="T112" fmla="*/ 56 w 89"/>
                  <a:gd name="T113" fmla="*/ 20 h 86"/>
                  <a:gd name="T114" fmla="*/ 62 w 89"/>
                  <a:gd name="T115" fmla="*/ 11 h 86"/>
                  <a:gd name="T116" fmla="*/ 60 w 89"/>
                  <a:gd name="T117" fmla="*/ 2 h 8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9"/>
                  <a:gd name="T178" fmla="*/ 0 h 86"/>
                  <a:gd name="T179" fmla="*/ 89 w 89"/>
                  <a:gd name="T180" fmla="*/ 86 h 8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9" h="86">
                    <a:moveTo>
                      <a:pt x="70" y="2"/>
                    </a:moveTo>
                    <a:lnTo>
                      <a:pt x="71" y="3"/>
                    </a:lnTo>
                    <a:lnTo>
                      <a:pt x="71" y="4"/>
                    </a:lnTo>
                    <a:lnTo>
                      <a:pt x="71" y="5"/>
                    </a:lnTo>
                    <a:lnTo>
                      <a:pt x="71" y="6"/>
                    </a:lnTo>
                    <a:lnTo>
                      <a:pt x="72" y="9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7" y="7"/>
                    </a:lnTo>
                    <a:lnTo>
                      <a:pt x="78" y="7"/>
                    </a:lnTo>
                    <a:lnTo>
                      <a:pt x="79" y="7"/>
                    </a:lnTo>
                    <a:lnTo>
                      <a:pt x="79" y="8"/>
                    </a:lnTo>
                    <a:lnTo>
                      <a:pt x="79" y="9"/>
                    </a:lnTo>
                    <a:lnTo>
                      <a:pt x="78" y="9"/>
                    </a:lnTo>
                    <a:lnTo>
                      <a:pt x="78" y="10"/>
                    </a:lnTo>
                    <a:lnTo>
                      <a:pt x="77" y="11"/>
                    </a:lnTo>
                    <a:lnTo>
                      <a:pt x="76" y="12"/>
                    </a:lnTo>
                    <a:lnTo>
                      <a:pt x="75" y="13"/>
                    </a:lnTo>
                    <a:lnTo>
                      <a:pt x="75" y="14"/>
                    </a:lnTo>
                    <a:lnTo>
                      <a:pt x="75" y="15"/>
                    </a:lnTo>
                    <a:lnTo>
                      <a:pt x="74" y="15"/>
                    </a:lnTo>
                    <a:lnTo>
                      <a:pt x="74" y="16"/>
                    </a:lnTo>
                    <a:lnTo>
                      <a:pt x="73" y="16"/>
                    </a:lnTo>
                    <a:lnTo>
                      <a:pt x="72" y="16"/>
                    </a:lnTo>
                    <a:lnTo>
                      <a:pt x="71" y="15"/>
                    </a:lnTo>
                    <a:lnTo>
                      <a:pt x="71" y="16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3" y="20"/>
                    </a:lnTo>
                    <a:lnTo>
                      <a:pt x="74" y="21"/>
                    </a:lnTo>
                    <a:lnTo>
                      <a:pt x="75" y="21"/>
                    </a:lnTo>
                    <a:lnTo>
                      <a:pt x="76" y="22"/>
                    </a:lnTo>
                    <a:lnTo>
                      <a:pt x="77" y="22"/>
                    </a:lnTo>
                    <a:lnTo>
                      <a:pt x="78" y="23"/>
                    </a:lnTo>
                    <a:lnTo>
                      <a:pt x="79" y="22"/>
                    </a:lnTo>
                    <a:lnTo>
                      <a:pt x="81" y="22"/>
                    </a:lnTo>
                    <a:lnTo>
                      <a:pt x="83" y="22"/>
                    </a:lnTo>
                    <a:lnTo>
                      <a:pt x="84" y="22"/>
                    </a:lnTo>
                    <a:lnTo>
                      <a:pt x="85" y="21"/>
                    </a:lnTo>
                    <a:lnTo>
                      <a:pt x="85" y="22"/>
                    </a:lnTo>
                    <a:lnTo>
                      <a:pt x="86" y="22"/>
                    </a:lnTo>
                    <a:lnTo>
                      <a:pt x="86" y="23"/>
                    </a:lnTo>
                    <a:lnTo>
                      <a:pt x="87" y="24"/>
                    </a:lnTo>
                    <a:lnTo>
                      <a:pt x="87" y="25"/>
                    </a:lnTo>
                    <a:lnTo>
                      <a:pt x="88" y="25"/>
                    </a:lnTo>
                    <a:lnTo>
                      <a:pt x="88" y="26"/>
                    </a:lnTo>
                    <a:lnTo>
                      <a:pt x="88" y="27"/>
                    </a:lnTo>
                    <a:lnTo>
                      <a:pt x="89" y="27"/>
                    </a:lnTo>
                    <a:lnTo>
                      <a:pt x="89" y="28"/>
                    </a:lnTo>
                    <a:lnTo>
                      <a:pt x="88" y="28"/>
                    </a:lnTo>
                    <a:lnTo>
                      <a:pt x="87" y="28"/>
                    </a:lnTo>
                    <a:lnTo>
                      <a:pt x="87" y="29"/>
                    </a:lnTo>
                    <a:lnTo>
                      <a:pt x="86" y="29"/>
                    </a:lnTo>
                    <a:lnTo>
                      <a:pt x="85" y="30"/>
                    </a:lnTo>
                    <a:lnTo>
                      <a:pt x="88" y="35"/>
                    </a:lnTo>
                    <a:lnTo>
                      <a:pt x="87" y="35"/>
                    </a:lnTo>
                    <a:lnTo>
                      <a:pt x="85" y="37"/>
                    </a:lnTo>
                    <a:lnTo>
                      <a:pt x="84" y="33"/>
                    </a:lnTo>
                    <a:lnTo>
                      <a:pt x="84" y="32"/>
                    </a:lnTo>
                    <a:lnTo>
                      <a:pt x="83" y="31"/>
                    </a:lnTo>
                    <a:lnTo>
                      <a:pt x="79" y="33"/>
                    </a:lnTo>
                    <a:lnTo>
                      <a:pt x="80" y="35"/>
                    </a:lnTo>
                    <a:lnTo>
                      <a:pt x="78" y="37"/>
                    </a:lnTo>
                    <a:lnTo>
                      <a:pt x="79" y="39"/>
                    </a:lnTo>
                    <a:lnTo>
                      <a:pt x="75" y="41"/>
                    </a:lnTo>
                    <a:lnTo>
                      <a:pt x="73" y="38"/>
                    </a:lnTo>
                    <a:lnTo>
                      <a:pt x="64" y="42"/>
                    </a:lnTo>
                    <a:lnTo>
                      <a:pt x="65" y="45"/>
                    </a:lnTo>
                    <a:lnTo>
                      <a:pt x="64" y="45"/>
                    </a:lnTo>
                    <a:lnTo>
                      <a:pt x="61" y="44"/>
                    </a:lnTo>
                    <a:lnTo>
                      <a:pt x="62" y="47"/>
                    </a:lnTo>
                    <a:lnTo>
                      <a:pt x="56" y="49"/>
                    </a:lnTo>
                    <a:lnTo>
                      <a:pt x="61" y="58"/>
                    </a:lnTo>
                    <a:lnTo>
                      <a:pt x="58" y="59"/>
                    </a:lnTo>
                    <a:lnTo>
                      <a:pt x="57" y="58"/>
                    </a:lnTo>
                    <a:lnTo>
                      <a:pt x="57" y="57"/>
                    </a:lnTo>
                    <a:lnTo>
                      <a:pt x="56" y="57"/>
                    </a:lnTo>
                    <a:lnTo>
                      <a:pt x="52" y="59"/>
                    </a:lnTo>
                    <a:lnTo>
                      <a:pt x="51" y="60"/>
                    </a:lnTo>
                    <a:lnTo>
                      <a:pt x="50" y="60"/>
                    </a:lnTo>
                    <a:lnTo>
                      <a:pt x="48" y="62"/>
                    </a:lnTo>
                    <a:lnTo>
                      <a:pt x="47" y="60"/>
                    </a:lnTo>
                    <a:lnTo>
                      <a:pt x="46" y="60"/>
                    </a:lnTo>
                    <a:lnTo>
                      <a:pt x="46" y="62"/>
                    </a:lnTo>
                    <a:lnTo>
                      <a:pt x="45" y="63"/>
                    </a:lnTo>
                    <a:lnTo>
                      <a:pt x="44" y="60"/>
                    </a:lnTo>
                    <a:lnTo>
                      <a:pt x="43" y="58"/>
                    </a:lnTo>
                    <a:lnTo>
                      <a:pt x="43" y="57"/>
                    </a:lnTo>
                    <a:lnTo>
                      <a:pt x="35" y="57"/>
                    </a:lnTo>
                    <a:lnTo>
                      <a:pt x="35" y="60"/>
                    </a:lnTo>
                    <a:lnTo>
                      <a:pt x="35" y="65"/>
                    </a:lnTo>
                    <a:lnTo>
                      <a:pt x="35" y="67"/>
                    </a:lnTo>
                    <a:lnTo>
                      <a:pt x="35" y="70"/>
                    </a:lnTo>
                    <a:lnTo>
                      <a:pt x="39" y="70"/>
                    </a:lnTo>
                    <a:lnTo>
                      <a:pt x="41" y="74"/>
                    </a:lnTo>
                    <a:lnTo>
                      <a:pt x="38" y="75"/>
                    </a:lnTo>
                    <a:lnTo>
                      <a:pt x="38" y="76"/>
                    </a:lnTo>
                    <a:lnTo>
                      <a:pt x="39" y="76"/>
                    </a:lnTo>
                    <a:lnTo>
                      <a:pt x="38" y="78"/>
                    </a:lnTo>
                    <a:lnTo>
                      <a:pt x="38" y="79"/>
                    </a:lnTo>
                    <a:lnTo>
                      <a:pt x="38" y="80"/>
                    </a:lnTo>
                    <a:lnTo>
                      <a:pt x="39" y="82"/>
                    </a:lnTo>
                    <a:lnTo>
                      <a:pt x="36" y="83"/>
                    </a:lnTo>
                    <a:lnTo>
                      <a:pt x="33" y="85"/>
                    </a:lnTo>
                    <a:lnTo>
                      <a:pt x="29" y="82"/>
                    </a:lnTo>
                    <a:lnTo>
                      <a:pt x="24" y="86"/>
                    </a:lnTo>
                    <a:lnTo>
                      <a:pt x="23" y="86"/>
                    </a:lnTo>
                    <a:lnTo>
                      <a:pt x="11" y="60"/>
                    </a:lnTo>
                    <a:lnTo>
                      <a:pt x="7" y="54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1" y="34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5" y="30"/>
                    </a:lnTo>
                    <a:lnTo>
                      <a:pt x="5" y="28"/>
                    </a:lnTo>
                    <a:lnTo>
                      <a:pt x="4" y="27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4" y="21"/>
                    </a:lnTo>
                    <a:lnTo>
                      <a:pt x="7" y="22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6" y="20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0" y="17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5" y="14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4" y="2"/>
                    </a:lnTo>
                    <a:lnTo>
                      <a:pt x="29" y="2"/>
                    </a:lnTo>
                    <a:lnTo>
                      <a:pt x="29" y="11"/>
                    </a:lnTo>
                    <a:lnTo>
                      <a:pt x="29" y="12"/>
                    </a:lnTo>
                    <a:lnTo>
                      <a:pt x="30" y="14"/>
                    </a:lnTo>
                    <a:lnTo>
                      <a:pt x="30" y="15"/>
                    </a:lnTo>
                    <a:lnTo>
                      <a:pt x="31" y="16"/>
                    </a:lnTo>
                    <a:lnTo>
                      <a:pt x="31" y="17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1" y="19"/>
                    </a:lnTo>
                    <a:lnTo>
                      <a:pt x="32" y="20"/>
                    </a:lnTo>
                    <a:lnTo>
                      <a:pt x="33" y="19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8" y="22"/>
                    </a:lnTo>
                    <a:lnTo>
                      <a:pt x="39" y="22"/>
                    </a:lnTo>
                    <a:lnTo>
                      <a:pt x="40" y="22"/>
                    </a:lnTo>
                    <a:lnTo>
                      <a:pt x="40" y="21"/>
                    </a:lnTo>
                    <a:lnTo>
                      <a:pt x="40" y="20"/>
                    </a:lnTo>
                    <a:lnTo>
                      <a:pt x="43" y="21"/>
                    </a:lnTo>
                    <a:lnTo>
                      <a:pt x="44" y="18"/>
                    </a:lnTo>
                    <a:lnTo>
                      <a:pt x="48" y="19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4" y="20"/>
                    </a:lnTo>
                    <a:lnTo>
                      <a:pt x="55" y="21"/>
                    </a:lnTo>
                    <a:lnTo>
                      <a:pt x="56" y="20"/>
                    </a:lnTo>
                    <a:lnTo>
                      <a:pt x="56" y="18"/>
                    </a:lnTo>
                    <a:lnTo>
                      <a:pt x="61" y="18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2" y="9"/>
                    </a:lnTo>
                    <a:lnTo>
                      <a:pt x="61" y="7"/>
                    </a:lnTo>
                    <a:lnTo>
                      <a:pt x="60" y="5"/>
                    </a:lnTo>
                    <a:lnTo>
                      <a:pt x="60" y="2"/>
                    </a:lnTo>
                    <a:lnTo>
                      <a:pt x="65" y="0"/>
                    </a:lnTo>
                    <a:lnTo>
                      <a:pt x="67" y="3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81DEFF">
                  <a:alpha val="70980"/>
                </a:srgbClr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59" name="50"/>
              <p:cNvSpPr>
                <a:spLocks/>
              </p:cNvSpPr>
              <p:nvPr/>
            </p:nvSpPr>
            <p:spPr bwMode="auto">
              <a:xfrm>
                <a:off x="1393746" y="1973903"/>
                <a:ext cx="1288712" cy="955649"/>
              </a:xfrm>
              <a:custGeom>
                <a:avLst/>
                <a:gdLst>
                  <a:gd name="T0" fmla="*/ 26 w 99"/>
                  <a:gd name="T1" fmla="*/ 11 h 78"/>
                  <a:gd name="T2" fmla="*/ 29 w 99"/>
                  <a:gd name="T3" fmla="*/ 5 h 78"/>
                  <a:gd name="T4" fmla="*/ 31 w 99"/>
                  <a:gd name="T5" fmla="*/ 12 h 78"/>
                  <a:gd name="T6" fmla="*/ 30 w 99"/>
                  <a:gd name="T7" fmla="*/ 12 h 78"/>
                  <a:gd name="T8" fmla="*/ 33 w 99"/>
                  <a:gd name="T9" fmla="*/ 14 h 78"/>
                  <a:gd name="T10" fmla="*/ 46 w 99"/>
                  <a:gd name="T11" fmla="*/ 4 h 78"/>
                  <a:gd name="T12" fmla="*/ 55 w 99"/>
                  <a:gd name="T13" fmla="*/ 2 h 78"/>
                  <a:gd name="T14" fmla="*/ 54 w 99"/>
                  <a:gd name="T15" fmla="*/ 11 h 78"/>
                  <a:gd name="T16" fmla="*/ 66 w 99"/>
                  <a:gd name="T17" fmla="*/ 7 h 78"/>
                  <a:gd name="T18" fmla="*/ 77 w 99"/>
                  <a:gd name="T19" fmla="*/ 4 h 78"/>
                  <a:gd name="T20" fmla="*/ 78 w 99"/>
                  <a:gd name="T21" fmla="*/ 9 h 78"/>
                  <a:gd name="T22" fmla="*/ 83 w 99"/>
                  <a:gd name="T23" fmla="*/ 13 h 78"/>
                  <a:gd name="T24" fmla="*/ 86 w 99"/>
                  <a:gd name="T25" fmla="*/ 16 h 78"/>
                  <a:gd name="T26" fmla="*/ 90 w 99"/>
                  <a:gd name="T27" fmla="*/ 17 h 78"/>
                  <a:gd name="T28" fmla="*/ 93 w 99"/>
                  <a:gd name="T29" fmla="*/ 18 h 78"/>
                  <a:gd name="T30" fmla="*/ 97 w 99"/>
                  <a:gd name="T31" fmla="*/ 18 h 78"/>
                  <a:gd name="T32" fmla="*/ 95 w 99"/>
                  <a:gd name="T33" fmla="*/ 20 h 78"/>
                  <a:gd name="T34" fmla="*/ 87 w 99"/>
                  <a:gd name="T35" fmla="*/ 24 h 78"/>
                  <a:gd name="T36" fmla="*/ 90 w 99"/>
                  <a:gd name="T37" fmla="*/ 26 h 78"/>
                  <a:gd name="T38" fmla="*/ 94 w 99"/>
                  <a:gd name="T39" fmla="*/ 34 h 78"/>
                  <a:gd name="T40" fmla="*/ 97 w 99"/>
                  <a:gd name="T41" fmla="*/ 37 h 78"/>
                  <a:gd name="T42" fmla="*/ 98 w 99"/>
                  <a:gd name="T43" fmla="*/ 42 h 78"/>
                  <a:gd name="T44" fmla="*/ 97 w 99"/>
                  <a:gd name="T45" fmla="*/ 44 h 78"/>
                  <a:gd name="T46" fmla="*/ 93 w 99"/>
                  <a:gd name="T47" fmla="*/ 49 h 78"/>
                  <a:gd name="T48" fmla="*/ 89 w 99"/>
                  <a:gd name="T49" fmla="*/ 47 h 78"/>
                  <a:gd name="T50" fmla="*/ 88 w 99"/>
                  <a:gd name="T51" fmla="*/ 50 h 78"/>
                  <a:gd name="T52" fmla="*/ 80 w 99"/>
                  <a:gd name="T53" fmla="*/ 45 h 78"/>
                  <a:gd name="T54" fmla="*/ 76 w 99"/>
                  <a:gd name="T55" fmla="*/ 46 h 78"/>
                  <a:gd name="T56" fmla="*/ 75 w 99"/>
                  <a:gd name="T57" fmla="*/ 50 h 78"/>
                  <a:gd name="T58" fmla="*/ 72 w 99"/>
                  <a:gd name="T59" fmla="*/ 51 h 78"/>
                  <a:gd name="T60" fmla="*/ 72 w 99"/>
                  <a:gd name="T61" fmla="*/ 59 h 78"/>
                  <a:gd name="T62" fmla="*/ 59 w 99"/>
                  <a:gd name="T63" fmla="*/ 60 h 78"/>
                  <a:gd name="T64" fmla="*/ 48 w 99"/>
                  <a:gd name="T65" fmla="*/ 72 h 78"/>
                  <a:gd name="T66" fmla="*/ 40 w 99"/>
                  <a:gd name="T67" fmla="*/ 72 h 78"/>
                  <a:gd name="T68" fmla="*/ 35 w 99"/>
                  <a:gd name="T69" fmla="*/ 74 h 78"/>
                  <a:gd name="T70" fmla="*/ 30 w 99"/>
                  <a:gd name="T71" fmla="*/ 75 h 78"/>
                  <a:gd name="T72" fmla="*/ 19 w 99"/>
                  <a:gd name="T73" fmla="*/ 78 h 78"/>
                  <a:gd name="T74" fmla="*/ 15 w 99"/>
                  <a:gd name="T75" fmla="*/ 71 h 78"/>
                  <a:gd name="T76" fmla="*/ 7 w 99"/>
                  <a:gd name="T77" fmla="*/ 64 h 78"/>
                  <a:gd name="T78" fmla="*/ 4 w 99"/>
                  <a:gd name="T79" fmla="*/ 58 h 78"/>
                  <a:gd name="T80" fmla="*/ 3 w 99"/>
                  <a:gd name="T81" fmla="*/ 54 h 78"/>
                  <a:gd name="T82" fmla="*/ 4 w 99"/>
                  <a:gd name="T83" fmla="*/ 48 h 78"/>
                  <a:gd name="T84" fmla="*/ 7 w 99"/>
                  <a:gd name="T85" fmla="*/ 41 h 78"/>
                  <a:gd name="T86" fmla="*/ 4 w 99"/>
                  <a:gd name="T87" fmla="*/ 37 h 78"/>
                  <a:gd name="T88" fmla="*/ 1 w 99"/>
                  <a:gd name="T89" fmla="*/ 31 h 78"/>
                  <a:gd name="T90" fmla="*/ 0 w 99"/>
                  <a:gd name="T91" fmla="*/ 27 h 78"/>
                  <a:gd name="T92" fmla="*/ 1 w 99"/>
                  <a:gd name="T93" fmla="*/ 22 h 78"/>
                  <a:gd name="T94" fmla="*/ 3 w 99"/>
                  <a:gd name="T95" fmla="*/ 16 h 78"/>
                  <a:gd name="T96" fmla="*/ 9 w 99"/>
                  <a:gd name="T97" fmla="*/ 9 h 78"/>
                  <a:gd name="T98" fmla="*/ 14 w 99"/>
                  <a:gd name="T99" fmla="*/ 6 h 78"/>
                  <a:gd name="T100" fmla="*/ 18 w 99"/>
                  <a:gd name="T101" fmla="*/ 8 h 78"/>
                  <a:gd name="T102" fmla="*/ 23 w 99"/>
                  <a:gd name="T103" fmla="*/ 11 h 78"/>
                  <a:gd name="T104" fmla="*/ 23 w 99"/>
                  <a:gd name="T105" fmla="*/ 10 h 78"/>
                  <a:gd name="T106" fmla="*/ 21 w 99"/>
                  <a:gd name="T107" fmla="*/ 9 h 78"/>
                  <a:gd name="T108" fmla="*/ 17 w 99"/>
                  <a:gd name="T109" fmla="*/ 6 h 7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9"/>
                  <a:gd name="T166" fmla="*/ 0 h 78"/>
                  <a:gd name="T167" fmla="*/ 99 w 99"/>
                  <a:gd name="T168" fmla="*/ 78 h 7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9" h="78">
                    <a:moveTo>
                      <a:pt x="22" y="5"/>
                    </a:moveTo>
                    <a:lnTo>
                      <a:pt x="24" y="7"/>
                    </a:lnTo>
                    <a:lnTo>
                      <a:pt x="25" y="8"/>
                    </a:lnTo>
                    <a:lnTo>
                      <a:pt x="26" y="10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8" y="10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30" y="7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31" y="12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28" y="12"/>
                    </a:lnTo>
                    <a:lnTo>
                      <a:pt x="30" y="13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31" y="13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5" y="14"/>
                    </a:lnTo>
                    <a:lnTo>
                      <a:pt x="35" y="13"/>
                    </a:lnTo>
                    <a:lnTo>
                      <a:pt x="37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7" y="3"/>
                    </a:lnTo>
                    <a:lnTo>
                      <a:pt x="52" y="3"/>
                    </a:lnTo>
                    <a:lnTo>
                      <a:pt x="54" y="0"/>
                    </a:lnTo>
                    <a:lnTo>
                      <a:pt x="55" y="2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4" y="11"/>
                    </a:lnTo>
                    <a:lnTo>
                      <a:pt x="59" y="9"/>
                    </a:lnTo>
                    <a:lnTo>
                      <a:pt x="59" y="11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4" y="1"/>
                    </a:lnTo>
                    <a:lnTo>
                      <a:pt x="77" y="3"/>
                    </a:lnTo>
                    <a:lnTo>
                      <a:pt x="77" y="4"/>
                    </a:lnTo>
                    <a:lnTo>
                      <a:pt x="77" y="5"/>
                    </a:lnTo>
                    <a:lnTo>
                      <a:pt x="77" y="6"/>
                    </a:lnTo>
                    <a:lnTo>
                      <a:pt x="77" y="7"/>
                    </a:lnTo>
                    <a:lnTo>
                      <a:pt x="78" y="9"/>
                    </a:lnTo>
                    <a:lnTo>
                      <a:pt x="79" y="10"/>
                    </a:lnTo>
                    <a:lnTo>
                      <a:pt x="80" y="11"/>
                    </a:lnTo>
                    <a:lnTo>
                      <a:pt x="81" y="14"/>
                    </a:lnTo>
                    <a:lnTo>
                      <a:pt x="83" y="13"/>
                    </a:lnTo>
                    <a:lnTo>
                      <a:pt x="84" y="13"/>
                    </a:lnTo>
                    <a:lnTo>
                      <a:pt x="85" y="13"/>
                    </a:lnTo>
                    <a:lnTo>
                      <a:pt x="85" y="14"/>
                    </a:lnTo>
                    <a:lnTo>
                      <a:pt x="86" y="16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90" y="17"/>
                    </a:lnTo>
                    <a:lnTo>
                      <a:pt x="91" y="18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4" y="17"/>
                    </a:lnTo>
                    <a:lnTo>
                      <a:pt x="95" y="17"/>
                    </a:lnTo>
                    <a:lnTo>
                      <a:pt x="96" y="18"/>
                    </a:lnTo>
                    <a:lnTo>
                      <a:pt x="97" y="18"/>
                    </a:lnTo>
                    <a:lnTo>
                      <a:pt x="96" y="19"/>
                    </a:lnTo>
                    <a:lnTo>
                      <a:pt x="96" y="20"/>
                    </a:lnTo>
                    <a:lnTo>
                      <a:pt x="95" y="20"/>
                    </a:lnTo>
                    <a:lnTo>
                      <a:pt x="94" y="21"/>
                    </a:lnTo>
                    <a:lnTo>
                      <a:pt x="93" y="21"/>
                    </a:lnTo>
                    <a:lnTo>
                      <a:pt x="87" y="22"/>
                    </a:lnTo>
                    <a:lnTo>
                      <a:pt x="87" y="23"/>
                    </a:lnTo>
                    <a:lnTo>
                      <a:pt x="87" y="24"/>
                    </a:lnTo>
                    <a:lnTo>
                      <a:pt x="88" y="24"/>
                    </a:lnTo>
                    <a:lnTo>
                      <a:pt x="89" y="24"/>
                    </a:lnTo>
                    <a:lnTo>
                      <a:pt x="89" y="25"/>
                    </a:lnTo>
                    <a:lnTo>
                      <a:pt x="90" y="25"/>
                    </a:lnTo>
                    <a:lnTo>
                      <a:pt x="90" y="26"/>
                    </a:lnTo>
                    <a:lnTo>
                      <a:pt x="91" y="27"/>
                    </a:lnTo>
                    <a:lnTo>
                      <a:pt x="92" y="30"/>
                    </a:lnTo>
                    <a:lnTo>
                      <a:pt x="93" y="32"/>
                    </a:lnTo>
                    <a:lnTo>
                      <a:pt x="94" y="33"/>
                    </a:lnTo>
                    <a:lnTo>
                      <a:pt x="94" y="34"/>
                    </a:lnTo>
                    <a:lnTo>
                      <a:pt x="95" y="34"/>
                    </a:lnTo>
                    <a:lnTo>
                      <a:pt x="97" y="34"/>
                    </a:lnTo>
                    <a:lnTo>
                      <a:pt x="97" y="37"/>
                    </a:lnTo>
                    <a:lnTo>
                      <a:pt x="98" y="37"/>
                    </a:lnTo>
                    <a:lnTo>
                      <a:pt x="98" y="38"/>
                    </a:lnTo>
                    <a:lnTo>
                      <a:pt x="99" y="40"/>
                    </a:lnTo>
                    <a:lnTo>
                      <a:pt x="98" y="42"/>
                    </a:lnTo>
                    <a:lnTo>
                      <a:pt x="97" y="42"/>
                    </a:lnTo>
                    <a:lnTo>
                      <a:pt x="96" y="42"/>
                    </a:lnTo>
                    <a:lnTo>
                      <a:pt x="97" y="43"/>
                    </a:lnTo>
                    <a:lnTo>
                      <a:pt x="97" y="44"/>
                    </a:lnTo>
                    <a:lnTo>
                      <a:pt x="97" y="45"/>
                    </a:lnTo>
                    <a:lnTo>
                      <a:pt x="96" y="46"/>
                    </a:lnTo>
                    <a:lnTo>
                      <a:pt x="95" y="47"/>
                    </a:lnTo>
                    <a:lnTo>
                      <a:pt x="95" y="48"/>
                    </a:lnTo>
                    <a:lnTo>
                      <a:pt x="93" y="49"/>
                    </a:lnTo>
                    <a:lnTo>
                      <a:pt x="92" y="49"/>
                    </a:lnTo>
                    <a:lnTo>
                      <a:pt x="91" y="49"/>
                    </a:lnTo>
                    <a:lnTo>
                      <a:pt x="90" y="48"/>
                    </a:lnTo>
                    <a:lnTo>
                      <a:pt x="89" y="47"/>
                    </a:lnTo>
                    <a:lnTo>
                      <a:pt x="89" y="48"/>
                    </a:lnTo>
                    <a:lnTo>
                      <a:pt x="89" y="49"/>
                    </a:lnTo>
                    <a:lnTo>
                      <a:pt x="89" y="50"/>
                    </a:lnTo>
                    <a:lnTo>
                      <a:pt x="88" y="50"/>
                    </a:lnTo>
                    <a:lnTo>
                      <a:pt x="87" y="49"/>
                    </a:lnTo>
                    <a:lnTo>
                      <a:pt x="84" y="44"/>
                    </a:lnTo>
                    <a:lnTo>
                      <a:pt x="80" y="45"/>
                    </a:lnTo>
                    <a:lnTo>
                      <a:pt x="79" y="44"/>
                    </a:lnTo>
                    <a:lnTo>
                      <a:pt x="79" y="43"/>
                    </a:lnTo>
                    <a:lnTo>
                      <a:pt x="78" y="43"/>
                    </a:lnTo>
                    <a:lnTo>
                      <a:pt x="76" y="43"/>
                    </a:lnTo>
                    <a:lnTo>
                      <a:pt x="76" y="46"/>
                    </a:lnTo>
                    <a:lnTo>
                      <a:pt x="76" y="47"/>
                    </a:lnTo>
                    <a:lnTo>
                      <a:pt x="76" y="48"/>
                    </a:lnTo>
                    <a:lnTo>
                      <a:pt x="75" y="49"/>
                    </a:lnTo>
                    <a:lnTo>
                      <a:pt x="75" y="50"/>
                    </a:lnTo>
                    <a:lnTo>
                      <a:pt x="74" y="50"/>
                    </a:lnTo>
                    <a:lnTo>
                      <a:pt x="73" y="50"/>
                    </a:lnTo>
                    <a:lnTo>
                      <a:pt x="71" y="50"/>
                    </a:lnTo>
                    <a:lnTo>
                      <a:pt x="72" y="51"/>
                    </a:lnTo>
                    <a:lnTo>
                      <a:pt x="73" y="53"/>
                    </a:lnTo>
                    <a:lnTo>
                      <a:pt x="73" y="55"/>
                    </a:lnTo>
                    <a:lnTo>
                      <a:pt x="71" y="55"/>
                    </a:lnTo>
                    <a:lnTo>
                      <a:pt x="73" y="58"/>
                    </a:lnTo>
                    <a:lnTo>
                      <a:pt x="72" y="59"/>
                    </a:lnTo>
                    <a:lnTo>
                      <a:pt x="73" y="62"/>
                    </a:lnTo>
                    <a:lnTo>
                      <a:pt x="64" y="66"/>
                    </a:lnTo>
                    <a:lnTo>
                      <a:pt x="62" y="60"/>
                    </a:lnTo>
                    <a:lnTo>
                      <a:pt x="59" y="61"/>
                    </a:lnTo>
                    <a:lnTo>
                      <a:pt x="59" y="60"/>
                    </a:lnTo>
                    <a:lnTo>
                      <a:pt x="56" y="62"/>
                    </a:lnTo>
                    <a:lnTo>
                      <a:pt x="55" y="71"/>
                    </a:lnTo>
                    <a:lnTo>
                      <a:pt x="51" y="71"/>
                    </a:lnTo>
                    <a:lnTo>
                      <a:pt x="51" y="73"/>
                    </a:lnTo>
                    <a:lnTo>
                      <a:pt x="48" y="72"/>
                    </a:lnTo>
                    <a:lnTo>
                      <a:pt x="47" y="72"/>
                    </a:lnTo>
                    <a:lnTo>
                      <a:pt x="47" y="71"/>
                    </a:lnTo>
                    <a:lnTo>
                      <a:pt x="44" y="74"/>
                    </a:lnTo>
                    <a:lnTo>
                      <a:pt x="40" y="72"/>
                    </a:lnTo>
                    <a:lnTo>
                      <a:pt x="40" y="71"/>
                    </a:lnTo>
                    <a:lnTo>
                      <a:pt x="40" y="70"/>
                    </a:lnTo>
                    <a:lnTo>
                      <a:pt x="39" y="69"/>
                    </a:lnTo>
                    <a:lnTo>
                      <a:pt x="39" y="68"/>
                    </a:lnTo>
                    <a:lnTo>
                      <a:pt x="35" y="74"/>
                    </a:lnTo>
                    <a:lnTo>
                      <a:pt x="34" y="75"/>
                    </a:lnTo>
                    <a:lnTo>
                      <a:pt x="33" y="75"/>
                    </a:lnTo>
                    <a:lnTo>
                      <a:pt x="32" y="76"/>
                    </a:lnTo>
                    <a:lnTo>
                      <a:pt x="31" y="76"/>
                    </a:lnTo>
                    <a:lnTo>
                      <a:pt x="30" y="75"/>
                    </a:lnTo>
                    <a:lnTo>
                      <a:pt x="28" y="74"/>
                    </a:lnTo>
                    <a:lnTo>
                      <a:pt x="24" y="77"/>
                    </a:lnTo>
                    <a:lnTo>
                      <a:pt x="23" y="77"/>
                    </a:lnTo>
                    <a:lnTo>
                      <a:pt x="20" y="77"/>
                    </a:lnTo>
                    <a:lnTo>
                      <a:pt x="19" y="78"/>
                    </a:lnTo>
                    <a:lnTo>
                      <a:pt x="19" y="75"/>
                    </a:lnTo>
                    <a:lnTo>
                      <a:pt x="17" y="73"/>
                    </a:lnTo>
                    <a:lnTo>
                      <a:pt x="18" y="72"/>
                    </a:lnTo>
                    <a:lnTo>
                      <a:pt x="16" y="70"/>
                    </a:lnTo>
                    <a:lnTo>
                      <a:pt x="15" y="71"/>
                    </a:lnTo>
                    <a:lnTo>
                      <a:pt x="14" y="69"/>
                    </a:lnTo>
                    <a:lnTo>
                      <a:pt x="12" y="70"/>
                    </a:lnTo>
                    <a:lnTo>
                      <a:pt x="11" y="69"/>
                    </a:lnTo>
                    <a:lnTo>
                      <a:pt x="9" y="68"/>
                    </a:lnTo>
                    <a:lnTo>
                      <a:pt x="7" y="64"/>
                    </a:lnTo>
                    <a:lnTo>
                      <a:pt x="5" y="63"/>
                    </a:lnTo>
                    <a:lnTo>
                      <a:pt x="3" y="62"/>
                    </a:lnTo>
                    <a:lnTo>
                      <a:pt x="2" y="59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3" y="54"/>
                    </a:lnTo>
                    <a:lnTo>
                      <a:pt x="3" y="52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4" y="48"/>
                    </a:lnTo>
                    <a:lnTo>
                      <a:pt x="4" y="47"/>
                    </a:lnTo>
                    <a:lnTo>
                      <a:pt x="4" y="45"/>
                    </a:lnTo>
                    <a:lnTo>
                      <a:pt x="3" y="44"/>
                    </a:lnTo>
                    <a:lnTo>
                      <a:pt x="8" y="42"/>
                    </a:lnTo>
                    <a:lnTo>
                      <a:pt x="7" y="41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4" y="37"/>
                    </a:lnTo>
                    <a:lnTo>
                      <a:pt x="3" y="36"/>
                    </a:lnTo>
                    <a:lnTo>
                      <a:pt x="2" y="35"/>
                    </a:lnTo>
                    <a:lnTo>
                      <a:pt x="2" y="34"/>
                    </a:lnTo>
                    <a:lnTo>
                      <a:pt x="1" y="32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3" y="16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9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3" y="11"/>
                    </a:lnTo>
                    <a:lnTo>
                      <a:pt x="24" y="11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6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2" y="5"/>
                    </a:lnTo>
                    <a:close/>
                  </a:path>
                </a:pathLst>
              </a:custGeom>
              <a:gradFill>
                <a:gsLst>
                  <a:gs pos="50000">
                    <a:srgbClr val="97EBFF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0">
                <a:solidFill>
                  <a:srgbClr val="A6DAF4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60" name="30"/>
              <p:cNvSpPr>
                <a:spLocks/>
              </p:cNvSpPr>
              <p:nvPr/>
            </p:nvSpPr>
            <p:spPr bwMode="auto">
              <a:xfrm>
                <a:off x="2138845" y="1457978"/>
                <a:ext cx="1132330" cy="796374"/>
              </a:xfrm>
              <a:custGeom>
                <a:avLst/>
                <a:gdLst>
                  <a:gd name="T0" fmla="*/ 14 w 90"/>
                  <a:gd name="T1" fmla="*/ 6 h 65"/>
                  <a:gd name="T2" fmla="*/ 16 w 90"/>
                  <a:gd name="T3" fmla="*/ 7 h 65"/>
                  <a:gd name="T4" fmla="*/ 20 w 90"/>
                  <a:gd name="T5" fmla="*/ 9 h 65"/>
                  <a:gd name="T6" fmla="*/ 21 w 90"/>
                  <a:gd name="T7" fmla="*/ 4 h 65"/>
                  <a:gd name="T8" fmla="*/ 39 w 90"/>
                  <a:gd name="T9" fmla="*/ 1 h 65"/>
                  <a:gd name="T10" fmla="*/ 43 w 90"/>
                  <a:gd name="T11" fmla="*/ 2 h 65"/>
                  <a:gd name="T12" fmla="*/ 52 w 90"/>
                  <a:gd name="T13" fmla="*/ 4 h 65"/>
                  <a:gd name="T14" fmla="*/ 54 w 90"/>
                  <a:gd name="T15" fmla="*/ 7 h 65"/>
                  <a:gd name="T16" fmla="*/ 56 w 90"/>
                  <a:gd name="T17" fmla="*/ 8 h 65"/>
                  <a:gd name="T18" fmla="*/ 58 w 90"/>
                  <a:gd name="T19" fmla="*/ 9 h 65"/>
                  <a:gd name="T20" fmla="*/ 60 w 90"/>
                  <a:gd name="T21" fmla="*/ 10 h 65"/>
                  <a:gd name="T22" fmla="*/ 59 w 90"/>
                  <a:gd name="T23" fmla="*/ 13 h 65"/>
                  <a:gd name="T24" fmla="*/ 58 w 90"/>
                  <a:gd name="T25" fmla="*/ 15 h 65"/>
                  <a:gd name="T26" fmla="*/ 54 w 90"/>
                  <a:gd name="T27" fmla="*/ 17 h 65"/>
                  <a:gd name="T28" fmla="*/ 55 w 90"/>
                  <a:gd name="T29" fmla="*/ 19 h 65"/>
                  <a:gd name="T30" fmla="*/ 56 w 90"/>
                  <a:gd name="T31" fmla="*/ 22 h 65"/>
                  <a:gd name="T32" fmla="*/ 58 w 90"/>
                  <a:gd name="T33" fmla="*/ 20 h 65"/>
                  <a:gd name="T34" fmla="*/ 63 w 90"/>
                  <a:gd name="T35" fmla="*/ 20 h 65"/>
                  <a:gd name="T36" fmla="*/ 65 w 90"/>
                  <a:gd name="T37" fmla="*/ 20 h 65"/>
                  <a:gd name="T38" fmla="*/ 74 w 90"/>
                  <a:gd name="T39" fmla="*/ 24 h 65"/>
                  <a:gd name="T40" fmla="*/ 76 w 90"/>
                  <a:gd name="T41" fmla="*/ 26 h 65"/>
                  <a:gd name="T42" fmla="*/ 76 w 90"/>
                  <a:gd name="T43" fmla="*/ 28 h 65"/>
                  <a:gd name="T44" fmla="*/ 76 w 90"/>
                  <a:gd name="T45" fmla="*/ 30 h 65"/>
                  <a:gd name="T46" fmla="*/ 77 w 90"/>
                  <a:gd name="T47" fmla="*/ 33 h 65"/>
                  <a:gd name="T48" fmla="*/ 78 w 90"/>
                  <a:gd name="T49" fmla="*/ 41 h 65"/>
                  <a:gd name="T50" fmla="*/ 83 w 90"/>
                  <a:gd name="T51" fmla="*/ 51 h 65"/>
                  <a:gd name="T52" fmla="*/ 88 w 90"/>
                  <a:gd name="T53" fmla="*/ 57 h 65"/>
                  <a:gd name="T54" fmla="*/ 84 w 90"/>
                  <a:gd name="T55" fmla="*/ 61 h 65"/>
                  <a:gd name="T56" fmla="*/ 79 w 90"/>
                  <a:gd name="T57" fmla="*/ 64 h 65"/>
                  <a:gd name="T58" fmla="*/ 75 w 90"/>
                  <a:gd name="T59" fmla="*/ 65 h 65"/>
                  <a:gd name="T60" fmla="*/ 74 w 90"/>
                  <a:gd name="T61" fmla="*/ 63 h 65"/>
                  <a:gd name="T62" fmla="*/ 71 w 90"/>
                  <a:gd name="T63" fmla="*/ 59 h 65"/>
                  <a:gd name="T64" fmla="*/ 68 w 90"/>
                  <a:gd name="T65" fmla="*/ 57 h 65"/>
                  <a:gd name="T66" fmla="*/ 64 w 90"/>
                  <a:gd name="T67" fmla="*/ 61 h 65"/>
                  <a:gd name="T68" fmla="*/ 60 w 90"/>
                  <a:gd name="T69" fmla="*/ 61 h 65"/>
                  <a:gd name="T70" fmla="*/ 58 w 90"/>
                  <a:gd name="T71" fmla="*/ 61 h 65"/>
                  <a:gd name="T72" fmla="*/ 56 w 90"/>
                  <a:gd name="T73" fmla="*/ 61 h 65"/>
                  <a:gd name="T74" fmla="*/ 54 w 90"/>
                  <a:gd name="T75" fmla="*/ 62 h 65"/>
                  <a:gd name="T76" fmla="*/ 54 w 90"/>
                  <a:gd name="T77" fmla="*/ 59 h 65"/>
                  <a:gd name="T78" fmla="*/ 53 w 90"/>
                  <a:gd name="T79" fmla="*/ 56 h 65"/>
                  <a:gd name="T80" fmla="*/ 49 w 90"/>
                  <a:gd name="T81" fmla="*/ 56 h 65"/>
                  <a:gd name="T82" fmla="*/ 47 w 90"/>
                  <a:gd name="T83" fmla="*/ 57 h 65"/>
                  <a:gd name="T84" fmla="*/ 45 w 90"/>
                  <a:gd name="T85" fmla="*/ 57 h 65"/>
                  <a:gd name="T86" fmla="*/ 43 w 90"/>
                  <a:gd name="T87" fmla="*/ 58 h 65"/>
                  <a:gd name="T88" fmla="*/ 39 w 90"/>
                  <a:gd name="T89" fmla="*/ 61 h 65"/>
                  <a:gd name="T90" fmla="*/ 36 w 90"/>
                  <a:gd name="T91" fmla="*/ 60 h 65"/>
                  <a:gd name="T92" fmla="*/ 34 w 90"/>
                  <a:gd name="T93" fmla="*/ 61 h 65"/>
                  <a:gd name="T94" fmla="*/ 30 w 90"/>
                  <a:gd name="T95" fmla="*/ 60 h 65"/>
                  <a:gd name="T96" fmla="*/ 28 w 90"/>
                  <a:gd name="T97" fmla="*/ 59 h 65"/>
                  <a:gd name="T98" fmla="*/ 25 w 90"/>
                  <a:gd name="T99" fmla="*/ 56 h 65"/>
                  <a:gd name="T100" fmla="*/ 22 w 90"/>
                  <a:gd name="T101" fmla="*/ 54 h 65"/>
                  <a:gd name="T102" fmla="*/ 19 w 90"/>
                  <a:gd name="T103" fmla="*/ 49 h 65"/>
                  <a:gd name="T104" fmla="*/ 19 w 90"/>
                  <a:gd name="T105" fmla="*/ 46 h 65"/>
                  <a:gd name="T106" fmla="*/ 15 w 90"/>
                  <a:gd name="T107" fmla="*/ 38 h 65"/>
                  <a:gd name="T108" fmla="*/ 11 w 90"/>
                  <a:gd name="T109" fmla="*/ 38 h 65"/>
                  <a:gd name="T110" fmla="*/ 8 w 90"/>
                  <a:gd name="T111" fmla="*/ 31 h 65"/>
                  <a:gd name="T112" fmla="*/ 8 w 90"/>
                  <a:gd name="T113" fmla="*/ 26 h 65"/>
                  <a:gd name="T114" fmla="*/ 4 w 90"/>
                  <a:gd name="T115" fmla="*/ 25 h 65"/>
                  <a:gd name="T116" fmla="*/ 2 w 90"/>
                  <a:gd name="T117" fmla="*/ 24 h 65"/>
                  <a:gd name="T118" fmla="*/ 3 w 90"/>
                  <a:gd name="T119" fmla="*/ 18 h 65"/>
                  <a:gd name="T120" fmla="*/ 1 w 90"/>
                  <a:gd name="T121" fmla="*/ 12 h 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0"/>
                  <a:gd name="T184" fmla="*/ 0 h 65"/>
                  <a:gd name="T185" fmla="*/ 90 w 90"/>
                  <a:gd name="T186" fmla="*/ 65 h 6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0" h="65">
                    <a:moveTo>
                      <a:pt x="0" y="10"/>
                    </a:moveTo>
                    <a:lnTo>
                      <a:pt x="13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9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5" y="8"/>
                    </a:lnTo>
                    <a:lnTo>
                      <a:pt x="21" y="4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39" y="0"/>
                    </a:lnTo>
                    <a:lnTo>
                      <a:pt x="39" y="1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5" y="3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2" y="4"/>
                    </a:lnTo>
                    <a:lnTo>
                      <a:pt x="53" y="4"/>
                    </a:lnTo>
                    <a:lnTo>
                      <a:pt x="54" y="5"/>
                    </a:lnTo>
                    <a:lnTo>
                      <a:pt x="54" y="6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8" y="9"/>
                    </a:lnTo>
                    <a:lnTo>
                      <a:pt x="60" y="9"/>
                    </a:lnTo>
                    <a:lnTo>
                      <a:pt x="61" y="10"/>
                    </a:lnTo>
                    <a:lnTo>
                      <a:pt x="60" y="10"/>
                    </a:lnTo>
                    <a:lnTo>
                      <a:pt x="60" y="12"/>
                    </a:lnTo>
                    <a:lnTo>
                      <a:pt x="60" y="13"/>
                    </a:lnTo>
                    <a:lnTo>
                      <a:pt x="59" y="13"/>
                    </a:lnTo>
                    <a:lnTo>
                      <a:pt x="59" y="14"/>
                    </a:lnTo>
                    <a:lnTo>
                      <a:pt x="59" y="15"/>
                    </a:lnTo>
                    <a:lnTo>
                      <a:pt x="58" y="15"/>
                    </a:lnTo>
                    <a:lnTo>
                      <a:pt x="57" y="15"/>
                    </a:lnTo>
                    <a:lnTo>
                      <a:pt x="56" y="16"/>
                    </a:lnTo>
                    <a:lnTo>
                      <a:pt x="55" y="16"/>
                    </a:lnTo>
                    <a:lnTo>
                      <a:pt x="54" y="17"/>
                    </a:lnTo>
                    <a:lnTo>
                      <a:pt x="53" y="18"/>
                    </a:lnTo>
                    <a:lnTo>
                      <a:pt x="54" y="19"/>
                    </a:lnTo>
                    <a:lnTo>
                      <a:pt x="55" y="19"/>
                    </a:lnTo>
                    <a:lnTo>
                      <a:pt x="56" y="20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6" y="22"/>
                    </a:lnTo>
                    <a:lnTo>
                      <a:pt x="57" y="23"/>
                    </a:lnTo>
                    <a:lnTo>
                      <a:pt x="58" y="23"/>
                    </a:lnTo>
                    <a:lnTo>
                      <a:pt x="58" y="20"/>
                    </a:lnTo>
                    <a:lnTo>
                      <a:pt x="61" y="21"/>
                    </a:lnTo>
                    <a:lnTo>
                      <a:pt x="62" y="18"/>
                    </a:lnTo>
                    <a:lnTo>
                      <a:pt x="63" y="19"/>
                    </a:lnTo>
                    <a:lnTo>
                      <a:pt x="63" y="20"/>
                    </a:lnTo>
                    <a:lnTo>
                      <a:pt x="62" y="22"/>
                    </a:lnTo>
                    <a:lnTo>
                      <a:pt x="63" y="22"/>
                    </a:lnTo>
                    <a:lnTo>
                      <a:pt x="64" y="22"/>
                    </a:lnTo>
                    <a:lnTo>
                      <a:pt x="65" y="20"/>
                    </a:lnTo>
                    <a:lnTo>
                      <a:pt x="76" y="23"/>
                    </a:lnTo>
                    <a:lnTo>
                      <a:pt x="76" y="24"/>
                    </a:lnTo>
                    <a:lnTo>
                      <a:pt x="74" y="24"/>
                    </a:lnTo>
                    <a:lnTo>
                      <a:pt x="74" y="25"/>
                    </a:lnTo>
                    <a:lnTo>
                      <a:pt x="75" y="25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77" y="27"/>
                    </a:lnTo>
                    <a:lnTo>
                      <a:pt x="77" y="28"/>
                    </a:lnTo>
                    <a:lnTo>
                      <a:pt x="76" y="28"/>
                    </a:lnTo>
                    <a:lnTo>
                      <a:pt x="78" y="28"/>
                    </a:lnTo>
                    <a:lnTo>
                      <a:pt x="77" y="29"/>
                    </a:lnTo>
                    <a:lnTo>
                      <a:pt x="76" y="30"/>
                    </a:lnTo>
                    <a:lnTo>
                      <a:pt x="76" y="31"/>
                    </a:lnTo>
                    <a:lnTo>
                      <a:pt x="76" y="32"/>
                    </a:lnTo>
                    <a:lnTo>
                      <a:pt x="77" y="33"/>
                    </a:lnTo>
                    <a:lnTo>
                      <a:pt x="74" y="34"/>
                    </a:lnTo>
                    <a:lnTo>
                      <a:pt x="74" y="37"/>
                    </a:lnTo>
                    <a:lnTo>
                      <a:pt x="74" y="38"/>
                    </a:lnTo>
                    <a:lnTo>
                      <a:pt x="78" y="41"/>
                    </a:lnTo>
                    <a:lnTo>
                      <a:pt x="80" y="41"/>
                    </a:lnTo>
                    <a:lnTo>
                      <a:pt x="83" y="47"/>
                    </a:lnTo>
                    <a:lnTo>
                      <a:pt x="82" y="47"/>
                    </a:lnTo>
                    <a:lnTo>
                      <a:pt x="83" y="51"/>
                    </a:lnTo>
                    <a:lnTo>
                      <a:pt x="86" y="50"/>
                    </a:lnTo>
                    <a:lnTo>
                      <a:pt x="90" y="56"/>
                    </a:lnTo>
                    <a:lnTo>
                      <a:pt x="89" y="56"/>
                    </a:lnTo>
                    <a:lnTo>
                      <a:pt x="88" y="57"/>
                    </a:lnTo>
                    <a:lnTo>
                      <a:pt x="89" y="60"/>
                    </a:lnTo>
                    <a:lnTo>
                      <a:pt x="87" y="59"/>
                    </a:lnTo>
                    <a:lnTo>
                      <a:pt x="84" y="61"/>
                    </a:lnTo>
                    <a:lnTo>
                      <a:pt x="84" y="62"/>
                    </a:lnTo>
                    <a:lnTo>
                      <a:pt x="79" y="64"/>
                    </a:lnTo>
                    <a:lnTo>
                      <a:pt x="77" y="63"/>
                    </a:lnTo>
                    <a:lnTo>
                      <a:pt x="77" y="64"/>
                    </a:lnTo>
                    <a:lnTo>
                      <a:pt x="77" y="65"/>
                    </a:lnTo>
                    <a:lnTo>
                      <a:pt x="75" y="65"/>
                    </a:lnTo>
                    <a:lnTo>
                      <a:pt x="74" y="64"/>
                    </a:lnTo>
                    <a:lnTo>
                      <a:pt x="74" y="63"/>
                    </a:lnTo>
                    <a:lnTo>
                      <a:pt x="75" y="62"/>
                    </a:lnTo>
                    <a:lnTo>
                      <a:pt x="73" y="61"/>
                    </a:lnTo>
                    <a:lnTo>
                      <a:pt x="72" y="60"/>
                    </a:lnTo>
                    <a:lnTo>
                      <a:pt x="71" y="59"/>
                    </a:lnTo>
                    <a:lnTo>
                      <a:pt x="70" y="59"/>
                    </a:lnTo>
                    <a:lnTo>
                      <a:pt x="69" y="58"/>
                    </a:lnTo>
                    <a:lnTo>
                      <a:pt x="68" y="57"/>
                    </a:lnTo>
                    <a:lnTo>
                      <a:pt x="66" y="57"/>
                    </a:lnTo>
                    <a:lnTo>
                      <a:pt x="66" y="61"/>
                    </a:lnTo>
                    <a:lnTo>
                      <a:pt x="65" y="61"/>
                    </a:lnTo>
                    <a:lnTo>
                      <a:pt x="64" y="61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1" y="61"/>
                    </a:lnTo>
                    <a:lnTo>
                      <a:pt x="60" y="61"/>
                    </a:lnTo>
                    <a:lnTo>
                      <a:pt x="59" y="61"/>
                    </a:lnTo>
                    <a:lnTo>
                      <a:pt x="58" y="61"/>
                    </a:lnTo>
                    <a:lnTo>
                      <a:pt x="57" y="61"/>
                    </a:lnTo>
                    <a:lnTo>
                      <a:pt x="56" y="61"/>
                    </a:lnTo>
                    <a:lnTo>
                      <a:pt x="55" y="61"/>
                    </a:lnTo>
                    <a:lnTo>
                      <a:pt x="54" y="62"/>
                    </a:lnTo>
                    <a:lnTo>
                      <a:pt x="54" y="63"/>
                    </a:lnTo>
                    <a:lnTo>
                      <a:pt x="54" y="62"/>
                    </a:lnTo>
                    <a:lnTo>
                      <a:pt x="54" y="61"/>
                    </a:lnTo>
                    <a:lnTo>
                      <a:pt x="54" y="60"/>
                    </a:lnTo>
                    <a:lnTo>
                      <a:pt x="54" y="59"/>
                    </a:lnTo>
                    <a:lnTo>
                      <a:pt x="54" y="58"/>
                    </a:lnTo>
                    <a:lnTo>
                      <a:pt x="54" y="57"/>
                    </a:lnTo>
                    <a:lnTo>
                      <a:pt x="53" y="56"/>
                    </a:lnTo>
                    <a:lnTo>
                      <a:pt x="53" y="55"/>
                    </a:lnTo>
                    <a:lnTo>
                      <a:pt x="52" y="55"/>
                    </a:lnTo>
                    <a:lnTo>
                      <a:pt x="50" y="55"/>
                    </a:lnTo>
                    <a:lnTo>
                      <a:pt x="49" y="56"/>
                    </a:lnTo>
                    <a:lnTo>
                      <a:pt x="48" y="56"/>
                    </a:lnTo>
                    <a:lnTo>
                      <a:pt x="47" y="57"/>
                    </a:lnTo>
                    <a:lnTo>
                      <a:pt x="46" y="57"/>
                    </a:lnTo>
                    <a:lnTo>
                      <a:pt x="46" y="58"/>
                    </a:lnTo>
                    <a:lnTo>
                      <a:pt x="45" y="57"/>
                    </a:lnTo>
                    <a:lnTo>
                      <a:pt x="44" y="56"/>
                    </a:lnTo>
                    <a:lnTo>
                      <a:pt x="43" y="57"/>
                    </a:lnTo>
                    <a:lnTo>
                      <a:pt x="42" y="58"/>
                    </a:lnTo>
                    <a:lnTo>
                      <a:pt x="43" y="58"/>
                    </a:lnTo>
                    <a:lnTo>
                      <a:pt x="41" y="60"/>
                    </a:lnTo>
                    <a:lnTo>
                      <a:pt x="40" y="61"/>
                    </a:lnTo>
                    <a:lnTo>
                      <a:pt x="39" y="61"/>
                    </a:lnTo>
                    <a:lnTo>
                      <a:pt x="38" y="61"/>
                    </a:lnTo>
                    <a:lnTo>
                      <a:pt x="37" y="60"/>
                    </a:lnTo>
                    <a:lnTo>
                      <a:pt x="36" y="60"/>
                    </a:lnTo>
                    <a:lnTo>
                      <a:pt x="35" y="61"/>
                    </a:lnTo>
                    <a:lnTo>
                      <a:pt x="34" y="61"/>
                    </a:lnTo>
                    <a:lnTo>
                      <a:pt x="33" y="61"/>
                    </a:lnTo>
                    <a:lnTo>
                      <a:pt x="32" y="60"/>
                    </a:lnTo>
                    <a:lnTo>
                      <a:pt x="30" y="60"/>
                    </a:lnTo>
                    <a:lnTo>
                      <a:pt x="29" y="60"/>
                    </a:lnTo>
                    <a:lnTo>
                      <a:pt x="28" y="59"/>
                    </a:lnTo>
                    <a:lnTo>
                      <a:pt x="27" y="57"/>
                    </a:lnTo>
                    <a:lnTo>
                      <a:pt x="27" y="56"/>
                    </a:lnTo>
                    <a:lnTo>
                      <a:pt x="26" y="56"/>
                    </a:lnTo>
                    <a:lnTo>
                      <a:pt x="25" y="56"/>
                    </a:lnTo>
                    <a:lnTo>
                      <a:pt x="23" y="57"/>
                    </a:lnTo>
                    <a:lnTo>
                      <a:pt x="22" y="54"/>
                    </a:lnTo>
                    <a:lnTo>
                      <a:pt x="21" y="53"/>
                    </a:lnTo>
                    <a:lnTo>
                      <a:pt x="20" y="52"/>
                    </a:lnTo>
                    <a:lnTo>
                      <a:pt x="19" y="50"/>
                    </a:lnTo>
                    <a:lnTo>
                      <a:pt x="19" y="49"/>
                    </a:lnTo>
                    <a:lnTo>
                      <a:pt x="19" y="48"/>
                    </a:lnTo>
                    <a:lnTo>
                      <a:pt x="19" y="47"/>
                    </a:lnTo>
                    <a:lnTo>
                      <a:pt x="19" y="46"/>
                    </a:lnTo>
                    <a:lnTo>
                      <a:pt x="16" y="44"/>
                    </a:lnTo>
                    <a:lnTo>
                      <a:pt x="15" y="41"/>
                    </a:lnTo>
                    <a:lnTo>
                      <a:pt x="15" y="38"/>
                    </a:lnTo>
                    <a:lnTo>
                      <a:pt x="13" y="40"/>
                    </a:lnTo>
                    <a:lnTo>
                      <a:pt x="11" y="38"/>
                    </a:lnTo>
                    <a:lnTo>
                      <a:pt x="8" y="37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8" y="31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8" y="26"/>
                    </a:lnTo>
                    <a:lnTo>
                      <a:pt x="7" y="25"/>
                    </a:lnTo>
                    <a:lnTo>
                      <a:pt x="6" y="24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81DEFF">
                  <a:alpha val="70980"/>
                </a:srgbClr>
              </a:solidFill>
              <a:ln w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p:spPr>
          </p:sp>
          <p:sp>
            <p:nvSpPr>
              <p:cNvPr id="61" name="800"/>
              <p:cNvSpPr>
                <a:spLocks noChangeArrowheads="1"/>
              </p:cNvSpPr>
              <p:nvPr/>
            </p:nvSpPr>
            <p:spPr bwMode="auto">
              <a:xfrm>
                <a:off x="3293107" y="1072023"/>
                <a:ext cx="131788" cy="12412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25400" cmpd="sng">
                <a:solidFill>
                  <a:srgbClr val="25211D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62" name="740"/>
              <p:cNvSpPr>
                <a:spLocks noChangeArrowheads="1"/>
              </p:cNvSpPr>
              <p:nvPr/>
            </p:nvSpPr>
            <p:spPr bwMode="auto">
              <a:xfrm>
                <a:off x="524153" y="2232883"/>
                <a:ext cx="138210" cy="13685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25400" cmpd="sng">
                <a:solidFill>
                  <a:srgbClr val="25211D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63" name="Rectangle 116"/>
              <p:cNvSpPr>
                <a:spLocks noChangeArrowheads="1"/>
              </p:cNvSpPr>
              <p:nvPr/>
            </p:nvSpPr>
            <p:spPr bwMode="auto">
              <a:xfrm>
                <a:off x="1090015" y="3303342"/>
                <a:ext cx="641653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Ключевский</a:t>
                </a:r>
              </a:p>
            </p:txBody>
          </p:sp>
          <p:sp>
            <p:nvSpPr>
              <p:cNvPr id="64" name="Rectangle 117"/>
              <p:cNvSpPr>
                <a:spLocks noChangeArrowheads="1"/>
              </p:cNvSpPr>
              <p:nvPr/>
            </p:nvSpPr>
            <p:spPr bwMode="auto">
              <a:xfrm>
                <a:off x="2026761" y="3033800"/>
                <a:ext cx="566165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Родинский</a:t>
                </a:r>
              </a:p>
            </p:txBody>
          </p:sp>
          <p:sp>
            <p:nvSpPr>
              <p:cNvPr id="65" name="Rectangle 118"/>
              <p:cNvSpPr>
                <a:spLocks noChangeArrowheads="1"/>
              </p:cNvSpPr>
              <p:nvPr/>
            </p:nvSpPr>
            <p:spPr bwMode="auto">
              <a:xfrm>
                <a:off x="2857152" y="2886940"/>
                <a:ext cx="704561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Романовский</a:t>
                </a:r>
              </a:p>
            </p:txBody>
          </p:sp>
          <p:sp>
            <p:nvSpPr>
              <p:cNvPr id="66" name="Rectangle 119"/>
              <p:cNvSpPr>
                <a:spLocks noChangeArrowheads="1"/>
              </p:cNvSpPr>
              <p:nvPr/>
            </p:nvSpPr>
            <p:spPr bwMode="auto">
              <a:xfrm>
                <a:off x="3466756" y="2369782"/>
                <a:ext cx="780049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Мамонтовский</a:t>
                </a:r>
              </a:p>
            </p:txBody>
          </p:sp>
          <p:sp>
            <p:nvSpPr>
              <p:cNvPr id="67" name="Rectangle 120"/>
              <p:cNvSpPr>
                <a:spLocks noChangeArrowheads="1"/>
              </p:cNvSpPr>
              <p:nvPr/>
            </p:nvSpPr>
            <p:spPr bwMode="auto">
              <a:xfrm>
                <a:off x="2737042" y="2402343"/>
                <a:ext cx="754886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Завьяловский</a:t>
                </a:r>
              </a:p>
            </p:txBody>
          </p:sp>
          <p:sp>
            <p:nvSpPr>
              <p:cNvPr id="68" name="Rectangle 121"/>
              <p:cNvSpPr>
                <a:spLocks noChangeArrowheads="1"/>
              </p:cNvSpPr>
              <p:nvPr/>
            </p:nvSpPr>
            <p:spPr bwMode="auto">
              <a:xfrm>
                <a:off x="1615002" y="2265800"/>
                <a:ext cx="880701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Благовещенский</a:t>
                </a:r>
              </a:p>
            </p:txBody>
          </p:sp>
          <p:sp>
            <p:nvSpPr>
              <p:cNvPr id="69" name="Rectangle 122"/>
              <p:cNvSpPr>
                <a:spLocks noChangeArrowheads="1"/>
              </p:cNvSpPr>
              <p:nvPr/>
            </p:nvSpPr>
            <p:spPr bwMode="auto">
              <a:xfrm>
                <a:off x="824663" y="2898867"/>
                <a:ext cx="754886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Кулундинский</a:t>
                </a:r>
              </a:p>
            </p:txBody>
          </p:sp>
          <p:sp>
            <p:nvSpPr>
              <p:cNvPr id="70" name="Rectangle 123"/>
              <p:cNvSpPr>
                <a:spLocks noChangeArrowheads="1"/>
              </p:cNvSpPr>
              <p:nvPr/>
            </p:nvSpPr>
            <p:spPr bwMode="auto">
              <a:xfrm>
                <a:off x="932176" y="2389286"/>
                <a:ext cx="553583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Табунский</a:t>
                </a:r>
              </a:p>
            </p:txBody>
          </p:sp>
          <p:sp>
            <p:nvSpPr>
              <p:cNvPr id="71" name="Rectangle 124"/>
              <p:cNvSpPr>
                <a:spLocks noChangeArrowheads="1"/>
              </p:cNvSpPr>
              <p:nvPr/>
            </p:nvSpPr>
            <p:spPr bwMode="auto">
              <a:xfrm>
                <a:off x="1800296" y="1833112"/>
                <a:ext cx="360584" cy="85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Суетский</a:t>
                </a:r>
              </a:p>
            </p:txBody>
          </p:sp>
          <p:sp>
            <p:nvSpPr>
              <p:cNvPr id="72" name="Rectangle 125"/>
              <p:cNvSpPr>
                <a:spLocks noChangeArrowheads="1"/>
              </p:cNvSpPr>
              <p:nvPr/>
            </p:nvSpPr>
            <p:spPr bwMode="auto">
              <a:xfrm>
                <a:off x="2419064" y="1813283"/>
                <a:ext cx="503258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Баевский</a:t>
                </a:r>
              </a:p>
            </p:txBody>
          </p:sp>
          <p:sp>
            <p:nvSpPr>
              <p:cNvPr id="73" name="Rectangle 126"/>
              <p:cNvSpPr>
                <a:spLocks noChangeArrowheads="1"/>
              </p:cNvSpPr>
              <p:nvPr/>
            </p:nvSpPr>
            <p:spPr bwMode="auto">
              <a:xfrm>
                <a:off x="3251739" y="1807804"/>
                <a:ext cx="780049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Тюменцевский</a:t>
                </a:r>
              </a:p>
            </p:txBody>
          </p:sp>
          <p:sp>
            <p:nvSpPr>
              <p:cNvPr id="74" name="Rectangle 127"/>
              <p:cNvSpPr>
                <a:spLocks noChangeArrowheads="1"/>
              </p:cNvSpPr>
              <p:nvPr/>
            </p:nvSpPr>
            <p:spPr bwMode="auto">
              <a:xfrm>
                <a:off x="2039343" y="1020617"/>
                <a:ext cx="956190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Панкрушихинский</a:t>
                </a:r>
              </a:p>
            </p:txBody>
          </p:sp>
          <p:sp>
            <p:nvSpPr>
              <p:cNvPr id="75" name="Rectangle 128"/>
              <p:cNvSpPr>
                <a:spLocks noChangeArrowheads="1"/>
              </p:cNvSpPr>
              <p:nvPr/>
            </p:nvSpPr>
            <p:spPr bwMode="auto">
              <a:xfrm>
                <a:off x="2666121" y="541986"/>
                <a:ext cx="729724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Крутихинский</a:t>
                </a:r>
              </a:p>
            </p:txBody>
          </p:sp>
          <p:sp>
            <p:nvSpPr>
              <p:cNvPr id="76" name="Rectangle 129"/>
              <p:cNvSpPr>
                <a:spLocks noChangeArrowheads="1"/>
              </p:cNvSpPr>
              <p:nvPr/>
            </p:nvSpPr>
            <p:spPr bwMode="auto">
              <a:xfrm>
                <a:off x="1421717" y="1372052"/>
                <a:ext cx="553583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Хабарский</a:t>
                </a:r>
              </a:p>
            </p:txBody>
          </p:sp>
          <p:sp>
            <p:nvSpPr>
              <p:cNvPr id="77" name="Rectangle 130"/>
              <p:cNvSpPr>
                <a:spLocks noChangeArrowheads="1"/>
              </p:cNvSpPr>
              <p:nvPr/>
            </p:nvSpPr>
            <p:spPr bwMode="auto">
              <a:xfrm>
                <a:off x="242482" y="1602098"/>
                <a:ext cx="629072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Бурлинский</a:t>
                </a:r>
              </a:p>
            </p:txBody>
          </p:sp>
          <p:sp>
            <p:nvSpPr>
              <p:cNvPr id="78" name="Rectangle 131"/>
              <p:cNvSpPr>
                <a:spLocks noChangeArrowheads="1"/>
              </p:cNvSpPr>
              <p:nvPr/>
            </p:nvSpPr>
            <p:spPr bwMode="auto">
              <a:xfrm>
                <a:off x="1060283" y="1710593"/>
                <a:ext cx="515839" cy="12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800" b="1" i="0" strike="noStrike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Немецкий</a:t>
                </a:r>
              </a:p>
            </p:txBody>
          </p:sp>
          <p:sp>
            <p:nvSpPr>
              <p:cNvPr id="79" name="Rectangle 137"/>
              <p:cNvSpPr>
                <a:spLocks noChangeArrowheads="1"/>
              </p:cNvSpPr>
              <p:nvPr/>
            </p:nvSpPr>
            <p:spPr bwMode="auto">
              <a:xfrm>
                <a:off x="2766411" y="1207306"/>
                <a:ext cx="1383958" cy="208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1400" b="1" i="0" strike="noStrike">
                    <a:solidFill>
                      <a:srgbClr val="25211D"/>
                    </a:solidFill>
                    <a:latin typeface="Arial" pitchFamily="34" charset="0"/>
                    <a:cs typeface="Arial" pitchFamily="34" charset="0"/>
                  </a:rPr>
                  <a:t>Камень-на-Оби</a:t>
                </a:r>
              </a:p>
            </p:txBody>
          </p:sp>
          <p:sp>
            <p:nvSpPr>
              <p:cNvPr id="80" name="Rectangle 138"/>
              <p:cNvSpPr>
                <a:spLocks noChangeArrowheads="1"/>
              </p:cNvSpPr>
              <p:nvPr/>
            </p:nvSpPr>
            <p:spPr bwMode="auto">
              <a:xfrm>
                <a:off x="459949" y="1840124"/>
                <a:ext cx="993934" cy="208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1400" b="1" i="0" strike="noStrike">
                    <a:solidFill>
                      <a:srgbClr val="25211D"/>
                    </a:solidFill>
                    <a:latin typeface="Arial" pitchFamily="34" charset="0"/>
                    <a:cs typeface="Arial" pitchFamily="34" charset="0"/>
                  </a:rPr>
                  <a:t>Славгород</a:t>
                </a:r>
              </a:p>
            </p:txBody>
          </p:sp>
          <p:sp>
            <p:nvSpPr>
              <p:cNvPr id="81" name="Rectangle 139"/>
              <p:cNvSpPr>
                <a:spLocks noChangeArrowheads="1"/>
              </p:cNvSpPr>
              <p:nvPr/>
            </p:nvSpPr>
            <p:spPr bwMode="auto">
              <a:xfrm>
                <a:off x="558546" y="2065868"/>
                <a:ext cx="691979" cy="208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upright="1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ru-RU" sz="1400" b="1" i="0" strike="noStrike" dirty="0">
                    <a:solidFill>
                      <a:srgbClr val="25211D"/>
                    </a:solidFill>
                    <a:latin typeface="Arial" pitchFamily="34" charset="0"/>
                    <a:cs typeface="Arial" pitchFamily="34" charset="0"/>
                  </a:rPr>
                  <a:t>Яровое</a:t>
                </a: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1114424" y="2266950"/>
              <a:ext cx="4733926" cy="1885950"/>
              <a:chOff x="1114424" y="2266950"/>
              <a:chExt cx="4733926" cy="1885950"/>
            </a:xfrm>
          </p:grpSpPr>
          <p:pic>
            <p:nvPicPr>
              <p:cNvPr id="32" name="Рисунок 31" descr="index.png"/>
              <p:cNvPicPr>
                <a:picLocks noChangeAspect="1"/>
              </p:cNvPicPr>
              <p:nvPr/>
            </p:nvPicPr>
            <p:blipFill>
              <a:blip r:embed="rId4">
                <a:lum bright="-21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114424" y="3733799"/>
                <a:ext cx="419101" cy="41910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41" name="Рисунок 40" descr="1302368307_gqfmurpkixjqsoz.jpeg"/>
              <p:cNvPicPr>
                <a:picLocks noChangeAspect="1"/>
              </p:cNvPicPr>
              <p:nvPr/>
            </p:nvPicPr>
            <p:blipFill>
              <a:blip r:embed="rId9" cstate="print">
                <a:lum bright="-21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66200" t="15239" b="64988"/>
              <a:stretch>
                <a:fillRect/>
              </a:stretch>
            </p:blipFill>
            <p:spPr>
              <a:xfrm>
                <a:off x="5392606" y="2266950"/>
                <a:ext cx="455744" cy="42338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</p:grpSp>
      <p:pic>
        <p:nvPicPr>
          <p:cNvPr id="82" name="Рисунок 81" descr="химия.png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-25000"/>
          </a:blip>
          <a:stretch>
            <a:fillRect/>
          </a:stretch>
        </p:blipFill>
        <p:spPr>
          <a:xfrm>
            <a:off x="500034" y="4286256"/>
            <a:ext cx="357190" cy="357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3" name="Рисунок 82" descr="химия.png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-25000"/>
          </a:blip>
          <a:stretch>
            <a:fillRect/>
          </a:stretch>
        </p:blipFill>
        <p:spPr>
          <a:xfrm>
            <a:off x="2571736" y="4643446"/>
            <a:ext cx="357190" cy="357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4" name="Рисунок 83" descr="index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14810" y="2143116"/>
            <a:ext cx="357190" cy="357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5" name="Рисунок 84" descr="сх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24000" contrast="25000"/>
          </a:blip>
          <a:srcRect t="49607"/>
          <a:stretch>
            <a:fillRect/>
          </a:stretch>
        </p:blipFill>
        <p:spPr>
          <a:xfrm>
            <a:off x="4214810" y="3071810"/>
            <a:ext cx="366714" cy="356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6" name="Рисунок 85" descr="сх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24000" contrast="25000"/>
          </a:blip>
          <a:srcRect t="49607"/>
          <a:stretch>
            <a:fillRect/>
          </a:stretch>
        </p:blipFill>
        <p:spPr>
          <a:xfrm>
            <a:off x="4929190" y="3857628"/>
            <a:ext cx="355088" cy="344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7" name="Рисунок 86" descr="сх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24000" contrast="25000"/>
          </a:blip>
          <a:srcRect t="49607"/>
          <a:stretch>
            <a:fillRect/>
          </a:stretch>
        </p:blipFill>
        <p:spPr>
          <a:xfrm>
            <a:off x="5214942" y="4714884"/>
            <a:ext cx="367698" cy="357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8" name="Рисунок 87" descr="сх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5000"/>
          </a:blip>
          <a:srcRect t="49215"/>
          <a:stretch>
            <a:fillRect/>
          </a:stretch>
        </p:blipFill>
        <p:spPr>
          <a:xfrm>
            <a:off x="785786" y="4572008"/>
            <a:ext cx="357190" cy="36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14733</TotalTime>
  <Words>1931</Words>
  <Application>Microsoft Office PowerPoint</Application>
  <PresentationFormat>Экран (4:3)</PresentationFormat>
  <Paragraphs>454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eremina</dc:creator>
  <cp:lastModifiedBy>klimova</cp:lastModifiedBy>
  <cp:revision>1931</cp:revision>
  <cp:lastPrinted>2014-08-04T07:50:06Z</cp:lastPrinted>
  <dcterms:created xsi:type="dcterms:W3CDTF">2010-03-01T10:04:29Z</dcterms:created>
  <dcterms:modified xsi:type="dcterms:W3CDTF">2014-08-05T07:33:58Z</dcterms:modified>
</cp:coreProperties>
</file>